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2" r:id="rId5"/>
    <p:sldId id="283" r:id="rId6"/>
    <p:sldId id="284" r:id="rId7"/>
    <p:sldId id="285" r:id="rId8"/>
    <p:sldId id="286" r:id="rId9"/>
    <p:sldId id="287" r:id="rId10"/>
    <p:sldId id="288" r:id="rId11"/>
    <p:sldId id="289" r:id="rId12"/>
    <p:sldId id="290" r:id="rId13"/>
    <p:sldId id="291" r:id="rId14"/>
  </p:sldIdLst>
  <p:sldSz cx="9144000" cy="5143500" type="screen16x9"/>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570E1-CFFA-F280-BAED-DB325FDF417B}" name="Bridges, Jessica L" initials="BL" userId="S::bridges@uta.edu::7543e851-fc57-4885-b57d-2df771cc28b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2184"/>
    <a:srgbClr val="00599B"/>
    <a:srgbClr val="80F571"/>
    <a:srgbClr val="13409F"/>
    <a:srgbClr val="CAB447"/>
    <a:srgbClr val="FFE1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7321C-02DF-4D29-B96A-B5A290D6BE1D}" v="4" dt="2024-10-14T00:42:11.194"/>
    <p1510:client id="{7092C255-04B1-43AA-857D-C2106272FA38}" v="31" dt="2024-10-14T00:47:29.946"/>
    <p1510:client id="{91959F39-6860-FF2B-673D-68788B265C4B}" v="1157" dt="2024-10-14T01:11:37.271"/>
    <p1510:client id="{CBC4396F-0A47-6D4F-0ADB-29ABC67F2DFD}" v="3" dt="2024-10-14T01:19:19.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29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F0ABC6-AE81-214D-B04B-F13CE22270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823795-EAAB-8C4B-B865-8464BECAB5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1FE638-083F-2742-8710-EF25AB6A16C1}" type="datetimeFigureOut">
              <a:rPr lang="en-US" smtClean="0"/>
              <a:t>10/27/2025</a:t>
            </a:fld>
            <a:endParaRPr lang="en-US"/>
          </a:p>
        </p:txBody>
      </p:sp>
      <p:sp>
        <p:nvSpPr>
          <p:cNvPr id="4" name="Footer Placeholder 3">
            <a:extLst>
              <a:ext uri="{FF2B5EF4-FFF2-40B4-BE49-F238E27FC236}">
                <a16:creationId xmlns:a16="http://schemas.microsoft.com/office/drawing/2014/main" id="{17BECA2D-985E-8D44-A4FB-51751C64F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640B2F-FCD1-B940-AFB1-3C0582F356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670D12-813D-3D40-A841-271861A2D04A}" type="slidenum">
              <a:rPr lang="en-US" smtClean="0"/>
              <a:t>‹#›</a:t>
            </a:fld>
            <a:endParaRPr lang="en-US"/>
          </a:p>
        </p:txBody>
      </p:sp>
    </p:spTree>
    <p:extLst>
      <p:ext uri="{BB962C8B-B14F-4D97-AF65-F5344CB8AC3E}">
        <p14:creationId xmlns:p14="http://schemas.microsoft.com/office/powerpoint/2010/main" val="1647157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5A097-495F-854B-A9AD-402D045A3296}" type="datetimeFigureOut">
              <a:rPr lang="en-US" smtClean="0"/>
              <a:t>10/27/2025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0C5E2-78CD-F746-9BAF-2B89BCAF7EBF}" type="slidenum">
              <a:rPr lang="en-US" smtClean="0"/>
              <a:t>‹#›</a:t>
            </a:fld>
            <a:endParaRPr lang="en-US"/>
          </a:p>
        </p:txBody>
      </p:sp>
    </p:spTree>
    <p:extLst>
      <p:ext uri="{BB962C8B-B14F-4D97-AF65-F5344CB8AC3E}">
        <p14:creationId xmlns:p14="http://schemas.microsoft.com/office/powerpoint/2010/main" val="167396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80C5E2-78CD-F746-9BAF-2B89BCAF7EBF}" type="slidenum">
              <a:rPr lang="en-US" smtClean="0"/>
              <a:t>1</a:t>
            </a:fld>
            <a:endParaRPr lang="en-US"/>
          </a:p>
        </p:txBody>
      </p:sp>
    </p:spTree>
    <p:extLst>
      <p:ext uri="{BB962C8B-B14F-4D97-AF65-F5344CB8AC3E}">
        <p14:creationId xmlns:p14="http://schemas.microsoft.com/office/powerpoint/2010/main" val="360094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A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a:extLst>
              <a:ext uri="{FF2B5EF4-FFF2-40B4-BE49-F238E27FC236}">
                <a16:creationId xmlns:a16="http://schemas.microsoft.com/office/drawing/2014/main" id="{33034725-7AAD-B746-AE51-C7D78423B9D4}"/>
              </a:ext>
            </a:extLst>
          </p:cNvPr>
          <p:cNvSpPr>
            <a:spLocks noGrp="1"/>
          </p:cNvSpPr>
          <p:nvPr>
            <p:ph type="title" hasCustomPrompt="1"/>
          </p:nvPr>
        </p:nvSpPr>
        <p:spPr>
          <a:xfrm>
            <a:off x="611585" y="1466849"/>
            <a:ext cx="8229600" cy="857251"/>
          </a:xfrm>
          <a:noFill/>
        </p:spPr>
        <p:txBody>
          <a:bodyPr>
            <a:normAutofit/>
          </a:bodyPr>
          <a:lstStyle>
            <a:lvl1pPr algn="l">
              <a:defRPr sz="4000" b="1">
                <a:solidFill>
                  <a:schemeClr val="bg1"/>
                </a:solidFill>
              </a:defRPr>
            </a:lvl1pPr>
          </a:lstStyle>
          <a:p>
            <a:r>
              <a:rPr lang="en-US"/>
              <a:t>Presentation Title</a:t>
            </a:r>
          </a:p>
        </p:txBody>
      </p:sp>
      <p:sp>
        <p:nvSpPr>
          <p:cNvPr id="4" name="H2 Subtitle">
            <a:extLst>
              <a:ext uri="{FF2B5EF4-FFF2-40B4-BE49-F238E27FC236}">
                <a16:creationId xmlns:a16="http://schemas.microsoft.com/office/drawing/2014/main" id="{C330FAE0-5504-8A44-8C81-7D40C5EF2194}"/>
              </a:ext>
            </a:extLst>
          </p:cNvPr>
          <p:cNvSpPr>
            <a:spLocks noGrp="1"/>
          </p:cNvSpPr>
          <p:nvPr>
            <p:ph sz="quarter" idx="10" hasCustomPrompt="1"/>
          </p:nvPr>
        </p:nvSpPr>
        <p:spPr>
          <a:xfrm>
            <a:off x="611585" y="2151475"/>
            <a:ext cx="8229599" cy="430888"/>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cxnSp>
        <p:nvCxnSpPr>
          <p:cNvPr id="9" name="Line">
            <a:extLst>
              <a:ext uri="{FF2B5EF4-FFF2-40B4-BE49-F238E27FC236}">
                <a16:creationId xmlns:a16="http://schemas.microsoft.com/office/drawing/2014/main" id="{F961A44D-63B2-3547-B671-D76FD4AAA4C8}"/>
              </a:ext>
              <a:ext uri="{C183D7F6-B498-43B3-948B-1728B52AA6E4}">
                <adec:decorative xmlns:adec="http://schemas.microsoft.com/office/drawing/2017/decorative" val="1"/>
              </a:ext>
            </a:extLst>
          </p:cNvPr>
          <p:cNvCxnSpPr/>
          <p:nvPr userDrawn="1"/>
        </p:nvCxnSpPr>
        <p:spPr>
          <a:xfrm>
            <a:off x="690413" y="2633032"/>
            <a:ext cx="4886964"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H3">
            <a:extLst>
              <a:ext uri="{FF2B5EF4-FFF2-40B4-BE49-F238E27FC236}">
                <a16:creationId xmlns:a16="http://schemas.microsoft.com/office/drawing/2014/main" id="{F0663673-BC83-3044-9EF4-B601B50B6DDB}"/>
              </a:ext>
            </a:extLst>
          </p:cNvPr>
          <p:cNvSpPr>
            <a:spLocks noGrp="1"/>
          </p:cNvSpPr>
          <p:nvPr>
            <p:ph sz="quarter" idx="11" hasCustomPrompt="1"/>
          </p:nvPr>
        </p:nvSpPr>
        <p:spPr>
          <a:xfrm>
            <a:off x="611585" y="2741663"/>
            <a:ext cx="4114800" cy="291886"/>
          </a:xfrm>
        </p:spPr>
        <p:txBody>
          <a:bodyPr>
            <a:norm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My Name</a:t>
            </a:r>
          </a:p>
        </p:txBody>
      </p:sp>
      <p:sp>
        <p:nvSpPr>
          <p:cNvPr id="13" name="H4">
            <a:extLst>
              <a:ext uri="{FF2B5EF4-FFF2-40B4-BE49-F238E27FC236}">
                <a16:creationId xmlns:a16="http://schemas.microsoft.com/office/drawing/2014/main" id="{4EEBD0D7-6519-B842-ACAE-C6ABB0409325}"/>
              </a:ext>
            </a:extLst>
          </p:cNvPr>
          <p:cNvSpPr>
            <a:spLocks noGrp="1"/>
          </p:cNvSpPr>
          <p:nvPr>
            <p:ph sz="quarter" idx="12" hasCustomPrompt="1"/>
          </p:nvPr>
        </p:nvSpPr>
        <p:spPr>
          <a:xfrm>
            <a:off x="611585" y="3033762"/>
            <a:ext cx="2333625" cy="290997"/>
          </a:xfrm>
        </p:spPr>
        <p:txBody>
          <a:bodyPr>
            <a:normAutofit/>
          </a:bodyPr>
          <a:lstStyle>
            <a:lvl1pPr marL="0" indent="0">
              <a:buNone/>
              <a:defRPr sz="1400">
                <a:solidFill>
                  <a:schemeClr val="bg1"/>
                </a:solidFill>
              </a:defRPr>
            </a:lvl1pPr>
          </a:lstStyle>
          <a:p>
            <a:pPr lvl="0"/>
            <a:r>
              <a:rPr lang="en-US"/>
              <a:t>My Title</a:t>
            </a:r>
          </a:p>
        </p:txBody>
      </p:sp>
      <p:pic>
        <p:nvPicPr>
          <p:cNvPr id="5" name="Picture 4" descr="Text&#10;&#10;Description automatically generated">
            <a:extLst>
              <a:ext uri="{FF2B5EF4-FFF2-40B4-BE49-F238E27FC236}">
                <a16:creationId xmlns:a16="http://schemas.microsoft.com/office/drawing/2014/main" id="{031E7C7E-200A-F626-0A3D-92CC978B8DA3}"/>
              </a:ext>
            </a:extLst>
          </p:cNvPr>
          <p:cNvPicPr>
            <a:picLocks noChangeAspect="1"/>
          </p:cNvPicPr>
          <p:nvPr userDrawn="1"/>
        </p:nvPicPr>
        <p:blipFill>
          <a:blip r:embed="rId3"/>
          <a:stretch>
            <a:fillRect/>
          </a:stretch>
        </p:blipFill>
        <p:spPr>
          <a:xfrm>
            <a:off x="1978871" y="3562708"/>
            <a:ext cx="5226218" cy="1455771"/>
          </a:xfrm>
          <a:prstGeom prst="rect">
            <a:avLst/>
          </a:prstGeom>
        </p:spPr>
      </p:pic>
    </p:spTree>
    <p:extLst>
      <p:ext uri="{BB962C8B-B14F-4D97-AF65-F5344CB8AC3E}">
        <p14:creationId xmlns:p14="http://schemas.microsoft.com/office/powerpoint/2010/main" val="194095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Chart">
    <p:bg>
      <p:bgPr>
        <a:solidFill>
          <a:schemeClr val="bg1"/>
        </a:solidFill>
        <a:effectLst/>
      </p:bgPr>
    </p:bg>
    <p:spTree>
      <p:nvGrpSpPr>
        <p:cNvPr id="1" name=""/>
        <p:cNvGrpSpPr/>
        <p:nvPr/>
      </p:nvGrpSpPr>
      <p:grpSpPr>
        <a:xfrm>
          <a:off x="0" y="0"/>
          <a:ext cx="0" cy="0"/>
          <a:chOff x="0" y="0"/>
          <a:chExt cx="0" cy="0"/>
        </a:xfrm>
      </p:grpSpPr>
      <p:sp>
        <p:nvSpPr>
          <p:cNvPr id="2" name="Invisible H1 Title">
            <a:extLst>
              <a:ext uri="{FF2B5EF4-FFF2-40B4-BE49-F238E27FC236}">
                <a16:creationId xmlns:a16="http://schemas.microsoft.com/office/drawing/2014/main" id="{D197014B-C43D-B34F-A577-29627A8119DB}"/>
              </a:ext>
            </a:extLst>
          </p:cNvPr>
          <p:cNvSpPr>
            <a:spLocks noGrp="1"/>
          </p:cNvSpPr>
          <p:nvPr>
            <p:ph type="title"/>
          </p:nvPr>
        </p:nvSpPr>
        <p:spPr>
          <a:xfrm>
            <a:off x="457200" y="-963602"/>
            <a:ext cx="8229600" cy="857250"/>
          </a:xfrm>
        </p:spPr>
        <p:txBody>
          <a:bodyPr>
            <a:normAutofit/>
          </a:bodyPr>
          <a:lstStyle>
            <a:lvl1pPr>
              <a:defRPr sz="3200">
                <a:solidFill>
                  <a:srgbClr val="FF0000"/>
                </a:solidFill>
              </a:defRPr>
            </a:lvl1pPr>
          </a:lstStyle>
          <a:p>
            <a:r>
              <a:rPr lang="en-US"/>
              <a:t>Click to edit Master title style</a:t>
            </a:r>
          </a:p>
        </p:txBody>
      </p:sp>
      <p:sp>
        <p:nvSpPr>
          <p:cNvPr id="4" name="Wide Chart">
            <a:extLst>
              <a:ext uri="{FF2B5EF4-FFF2-40B4-BE49-F238E27FC236}">
                <a16:creationId xmlns:a16="http://schemas.microsoft.com/office/drawing/2014/main" id="{21B7D27F-640B-514B-9B11-9D1645F3F49A}"/>
              </a:ext>
            </a:extLst>
          </p:cNvPr>
          <p:cNvSpPr>
            <a:spLocks noGrp="1" noChangeAspect="1"/>
          </p:cNvSpPr>
          <p:nvPr>
            <p:ph type="chart" sz="quarter" idx="11"/>
          </p:nvPr>
        </p:nvSpPr>
        <p:spPr>
          <a:xfrm>
            <a:off x="228600" y="285750"/>
            <a:ext cx="8686800" cy="4572000"/>
          </a:xfrm>
        </p:spPr>
        <p:txBody>
          <a:bodyPr/>
          <a:lstStyle/>
          <a:p>
            <a:r>
              <a:rPr lang="en-US"/>
              <a:t>Click icon to add chart</a:t>
            </a:r>
          </a:p>
        </p:txBody>
      </p:sp>
    </p:spTree>
    <p:extLst>
      <p:ext uri="{BB962C8B-B14F-4D97-AF65-F5344CB8AC3E}">
        <p14:creationId xmlns:p14="http://schemas.microsoft.com/office/powerpoint/2010/main" val="93325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Photo">
    <p:bg>
      <p:bgPr>
        <a:solidFill>
          <a:schemeClr val="bg1"/>
        </a:solidFill>
        <a:effectLst/>
      </p:bgPr>
    </p:bg>
    <p:spTree>
      <p:nvGrpSpPr>
        <p:cNvPr id="1" name=""/>
        <p:cNvGrpSpPr/>
        <p:nvPr/>
      </p:nvGrpSpPr>
      <p:grpSpPr>
        <a:xfrm>
          <a:off x="0" y="0"/>
          <a:ext cx="0" cy="0"/>
          <a:chOff x="0" y="0"/>
          <a:chExt cx="0" cy="0"/>
        </a:xfrm>
      </p:grpSpPr>
      <p:sp>
        <p:nvSpPr>
          <p:cNvPr id="2" name="Invisible H1 Title">
            <a:extLst>
              <a:ext uri="{FF2B5EF4-FFF2-40B4-BE49-F238E27FC236}">
                <a16:creationId xmlns:a16="http://schemas.microsoft.com/office/drawing/2014/main" id="{D197014B-C43D-B34F-A577-29627A8119DB}"/>
              </a:ext>
            </a:extLst>
          </p:cNvPr>
          <p:cNvSpPr>
            <a:spLocks noGrp="1"/>
          </p:cNvSpPr>
          <p:nvPr>
            <p:ph type="title"/>
          </p:nvPr>
        </p:nvSpPr>
        <p:spPr>
          <a:xfrm>
            <a:off x="457200" y="-963602"/>
            <a:ext cx="8229600" cy="857250"/>
          </a:xfrm>
        </p:spPr>
        <p:txBody>
          <a:bodyPr>
            <a:normAutofit/>
          </a:bodyPr>
          <a:lstStyle>
            <a:lvl1pPr>
              <a:defRPr sz="3200">
                <a:solidFill>
                  <a:srgbClr val="FF0000"/>
                </a:solidFill>
              </a:defRPr>
            </a:lvl1pPr>
          </a:lstStyle>
          <a:p>
            <a:r>
              <a:rPr lang="en-US"/>
              <a:t>Click to edit Master title style</a:t>
            </a:r>
          </a:p>
        </p:txBody>
      </p:sp>
      <p:sp>
        <p:nvSpPr>
          <p:cNvPr id="7" name="Full Bleed Photo">
            <a:extLst>
              <a:ext uri="{FF2B5EF4-FFF2-40B4-BE49-F238E27FC236}">
                <a16:creationId xmlns:a16="http://schemas.microsoft.com/office/drawing/2014/main" id="{3D0D2707-18C2-FA48-9C1E-B114D1A3869D}"/>
              </a:ext>
            </a:extLst>
          </p:cNvPr>
          <p:cNvSpPr>
            <a:spLocks noGrp="1" noChangeAspect="1"/>
          </p:cNvSpPr>
          <p:nvPr>
            <p:ph type="pic" sz="quarter" idx="10"/>
          </p:nvPr>
        </p:nvSpPr>
        <p:spPr>
          <a:xfrm>
            <a:off x="-45720" y="-34290"/>
            <a:ext cx="9235440" cy="5212080"/>
          </a:xfrm>
        </p:spPr>
        <p:txBody>
          <a:bodyPr/>
          <a:lstStyle/>
          <a:p>
            <a:r>
              <a:rPr lang="en-US"/>
              <a:t>Click icon to add picture</a:t>
            </a:r>
          </a:p>
        </p:txBody>
      </p:sp>
    </p:spTree>
    <p:extLst>
      <p:ext uri="{BB962C8B-B14F-4D97-AF65-F5344CB8AC3E}">
        <p14:creationId xmlns:p14="http://schemas.microsoft.com/office/powerpoint/2010/main" val="378095352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Video">
    <p:bg>
      <p:bgPr>
        <a:solidFill>
          <a:schemeClr val="bg1"/>
        </a:solidFill>
        <a:effectLst/>
      </p:bgPr>
    </p:bg>
    <p:spTree>
      <p:nvGrpSpPr>
        <p:cNvPr id="1" name=""/>
        <p:cNvGrpSpPr/>
        <p:nvPr/>
      </p:nvGrpSpPr>
      <p:grpSpPr>
        <a:xfrm>
          <a:off x="0" y="0"/>
          <a:ext cx="0" cy="0"/>
          <a:chOff x="0" y="0"/>
          <a:chExt cx="0" cy="0"/>
        </a:xfrm>
      </p:grpSpPr>
      <p:sp>
        <p:nvSpPr>
          <p:cNvPr id="2" name="Invisible H1 Title">
            <a:extLst>
              <a:ext uri="{FF2B5EF4-FFF2-40B4-BE49-F238E27FC236}">
                <a16:creationId xmlns:a16="http://schemas.microsoft.com/office/drawing/2014/main" id="{D197014B-C43D-B34F-A577-29627A8119DB}"/>
              </a:ext>
            </a:extLst>
          </p:cNvPr>
          <p:cNvSpPr>
            <a:spLocks noGrp="1"/>
          </p:cNvSpPr>
          <p:nvPr>
            <p:ph type="title"/>
          </p:nvPr>
        </p:nvSpPr>
        <p:spPr>
          <a:xfrm>
            <a:off x="457200" y="-963602"/>
            <a:ext cx="8229600" cy="857250"/>
          </a:xfrm>
        </p:spPr>
        <p:txBody>
          <a:bodyPr>
            <a:normAutofit/>
          </a:bodyPr>
          <a:lstStyle>
            <a:lvl1pPr>
              <a:defRPr sz="3200">
                <a:solidFill>
                  <a:srgbClr val="FF0000"/>
                </a:solidFill>
              </a:defRPr>
            </a:lvl1pPr>
          </a:lstStyle>
          <a:p>
            <a:r>
              <a:rPr lang="en-US"/>
              <a:t>Click to edit Master title style</a:t>
            </a:r>
          </a:p>
        </p:txBody>
      </p:sp>
      <p:sp>
        <p:nvSpPr>
          <p:cNvPr id="5" name="Full Bleed Video">
            <a:extLst>
              <a:ext uri="{FF2B5EF4-FFF2-40B4-BE49-F238E27FC236}">
                <a16:creationId xmlns:a16="http://schemas.microsoft.com/office/drawing/2014/main" id="{E64AE5ED-FB71-2940-A0AA-8B776317FAB2}"/>
              </a:ext>
            </a:extLst>
          </p:cNvPr>
          <p:cNvSpPr>
            <a:spLocks noGrp="1"/>
          </p:cNvSpPr>
          <p:nvPr>
            <p:ph type="media" sz="quarter" idx="10"/>
          </p:nvPr>
        </p:nvSpPr>
        <p:spPr>
          <a:xfrm>
            <a:off x="-45720" y="-34290"/>
            <a:ext cx="9235440" cy="5212080"/>
          </a:xfrm>
        </p:spPr>
        <p:txBody>
          <a:bodyPr/>
          <a:lstStyle/>
          <a:p>
            <a:r>
              <a:rPr lang="en-US"/>
              <a:t>Click icon to add media</a:t>
            </a:r>
          </a:p>
        </p:txBody>
      </p:sp>
    </p:spTree>
    <p:extLst>
      <p:ext uri="{BB962C8B-B14F-4D97-AF65-F5344CB8AC3E}">
        <p14:creationId xmlns:p14="http://schemas.microsoft.com/office/powerpoint/2010/main" val="32385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Signatur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a:extLst>
              <a:ext uri="{FF2B5EF4-FFF2-40B4-BE49-F238E27FC236}">
                <a16:creationId xmlns:a16="http://schemas.microsoft.com/office/drawing/2014/main" id="{33034725-7AAD-B746-AE51-C7D78423B9D4}"/>
              </a:ext>
            </a:extLst>
          </p:cNvPr>
          <p:cNvSpPr>
            <a:spLocks noGrp="1"/>
          </p:cNvSpPr>
          <p:nvPr>
            <p:ph type="title" hasCustomPrompt="1"/>
          </p:nvPr>
        </p:nvSpPr>
        <p:spPr>
          <a:xfrm>
            <a:off x="611585" y="1466849"/>
            <a:ext cx="8229600" cy="857251"/>
          </a:xfrm>
          <a:noFill/>
        </p:spPr>
        <p:txBody>
          <a:bodyPr>
            <a:normAutofit/>
          </a:bodyPr>
          <a:lstStyle>
            <a:lvl1pPr algn="l">
              <a:defRPr sz="4000" b="1">
                <a:solidFill>
                  <a:schemeClr val="bg1"/>
                </a:solidFill>
              </a:defRPr>
            </a:lvl1pPr>
          </a:lstStyle>
          <a:p>
            <a:r>
              <a:rPr lang="en-US"/>
              <a:t>Presentation Title</a:t>
            </a:r>
          </a:p>
        </p:txBody>
      </p:sp>
      <p:sp>
        <p:nvSpPr>
          <p:cNvPr id="4" name="H2 Subtitle">
            <a:extLst>
              <a:ext uri="{FF2B5EF4-FFF2-40B4-BE49-F238E27FC236}">
                <a16:creationId xmlns:a16="http://schemas.microsoft.com/office/drawing/2014/main" id="{C330FAE0-5504-8A44-8C81-7D40C5EF2194}"/>
              </a:ext>
            </a:extLst>
          </p:cNvPr>
          <p:cNvSpPr>
            <a:spLocks noGrp="1"/>
          </p:cNvSpPr>
          <p:nvPr>
            <p:ph sz="quarter" idx="10" hasCustomPrompt="1"/>
          </p:nvPr>
        </p:nvSpPr>
        <p:spPr>
          <a:xfrm>
            <a:off x="611585" y="2151475"/>
            <a:ext cx="8229599" cy="430888"/>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cxnSp>
        <p:nvCxnSpPr>
          <p:cNvPr id="9" name="Line">
            <a:extLst>
              <a:ext uri="{FF2B5EF4-FFF2-40B4-BE49-F238E27FC236}">
                <a16:creationId xmlns:a16="http://schemas.microsoft.com/office/drawing/2014/main" id="{F961A44D-63B2-3547-B671-D76FD4AAA4C8}"/>
              </a:ext>
              <a:ext uri="{C183D7F6-B498-43B3-948B-1728B52AA6E4}">
                <adec:decorative xmlns:adec="http://schemas.microsoft.com/office/drawing/2017/decorative" val="1"/>
              </a:ext>
            </a:extLst>
          </p:cNvPr>
          <p:cNvCxnSpPr/>
          <p:nvPr userDrawn="1"/>
        </p:nvCxnSpPr>
        <p:spPr>
          <a:xfrm>
            <a:off x="690413" y="2633032"/>
            <a:ext cx="4886964"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H3">
            <a:extLst>
              <a:ext uri="{FF2B5EF4-FFF2-40B4-BE49-F238E27FC236}">
                <a16:creationId xmlns:a16="http://schemas.microsoft.com/office/drawing/2014/main" id="{F0663673-BC83-3044-9EF4-B601B50B6DDB}"/>
              </a:ext>
            </a:extLst>
          </p:cNvPr>
          <p:cNvSpPr>
            <a:spLocks noGrp="1"/>
          </p:cNvSpPr>
          <p:nvPr>
            <p:ph sz="quarter" idx="11" hasCustomPrompt="1"/>
          </p:nvPr>
        </p:nvSpPr>
        <p:spPr>
          <a:xfrm>
            <a:off x="611585" y="2741663"/>
            <a:ext cx="4114800" cy="291886"/>
          </a:xfrm>
        </p:spPr>
        <p:txBody>
          <a:bodyPr>
            <a:norm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My Name</a:t>
            </a:r>
          </a:p>
        </p:txBody>
      </p:sp>
      <p:sp>
        <p:nvSpPr>
          <p:cNvPr id="13" name="H4">
            <a:extLst>
              <a:ext uri="{FF2B5EF4-FFF2-40B4-BE49-F238E27FC236}">
                <a16:creationId xmlns:a16="http://schemas.microsoft.com/office/drawing/2014/main" id="{4EEBD0D7-6519-B842-ACAE-C6ABB0409325}"/>
              </a:ext>
            </a:extLst>
          </p:cNvPr>
          <p:cNvSpPr>
            <a:spLocks noGrp="1"/>
          </p:cNvSpPr>
          <p:nvPr>
            <p:ph sz="quarter" idx="12" hasCustomPrompt="1"/>
          </p:nvPr>
        </p:nvSpPr>
        <p:spPr>
          <a:xfrm>
            <a:off x="611585" y="3033762"/>
            <a:ext cx="2333625" cy="290997"/>
          </a:xfrm>
        </p:spPr>
        <p:txBody>
          <a:bodyPr>
            <a:normAutofit/>
          </a:bodyPr>
          <a:lstStyle>
            <a:lvl1pPr marL="0" indent="0">
              <a:buNone/>
              <a:defRPr sz="1400">
                <a:solidFill>
                  <a:schemeClr val="bg1"/>
                </a:solidFill>
              </a:defRPr>
            </a:lvl1pPr>
          </a:lstStyle>
          <a:p>
            <a:pPr lvl="0"/>
            <a:r>
              <a:rPr lang="en-US"/>
              <a:t>My Title</a:t>
            </a:r>
          </a:p>
        </p:txBody>
      </p:sp>
    </p:spTree>
    <p:extLst>
      <p:ext uri="{BB962C8B-B14F-4D97-AF65-F5344CB8AC3E}">
        <p14:creationId xmlns:p14="http://schemas.microsoft.com/office/powerpoint/2010/main" val="17502419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lt Signatur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a:extLst>
              <a:ext uri="{FF2B5EF4-FFF2-40B4-BE49-F238E27FC236}">
                <a16:creationId xmlns:a16="http://schemas.microsoft.com/office/drawing/2014/main" id="{33034725-7AAD-B746-AE51-C7D78423B9D4}"/>
              </a:ext>
            </a:extLst>
          </p:cNvPr>
          <p:cNvSpPr>
            <a:spLocks noGrp="1"/>
          </p:cNvSpPr>
          <p:nvPr>
            <p:ph type="title" hasCustomPrompt="1"/>
          </p:nvPr>
        </p:nvSpPr>
        <p:spPr>
          <a:xfrm>
            <a:off x="611585" y="1466849"/>
            <a:ext cx="8229600" cy="857251"/>
          </a:xfrm>
          <a:noFill/>
        </p:spPr>
        <p:txBody>
          <a:bodyPr>
            <a:normAutofit/>
          </a:bodyPr>
          <a:lstStyle>
            <a:lvl1pPr algn="l">
              <a:defRPr sz="4000" b="1">
                <a:solidFill>
                  <a:schemeClr val="bg1"/>
                </a:solidFill>
              </a:defRPr>
            </a:lvl1pPr>
          </a:lstStyle>
          <a:p>
            <a:r>
              <a:rPr lang="en-US"/>
              <a:t>Presentation Title</a:t>
            </a:r>
          </a:p>
        </p:txBody>
      </p:sp>
      <p:sp>
        <p:nvSpPr>
          <p:cNvPr id="4" name="H2 Subtitle">
            <a:extLst>
              <a:ext uri="{FF2B5EF4-FFF2-40B4-BE49-F238E27FC236}">
                <a16:creationId xmlns:a16="http://schemas.microsoft.com/office/drawing/2014/main" id="{C330FAE0-5504-8A44-8C81-7D40C5EF2194}"/>
              </a:ext>
            </a:extLst>
          </p:cNvPr>
          <p:cNvSpPr>
            <a:spLocks noGrp="1"/>
          </p:cNvSpPr>
          <p:nvPr>
            <p:ph sz="quarter" idx="10" hasCustomPrompt="1"/>
          </p:nvPr>
        </p:nvSpPr>
        <p:spPr>
          <a:xfrm>
            <a:off x="611585" y="2151475"/>
            <a:ext cx="8229599" cy="430888"/>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cxnSp>
        <p:nvCxnSpPr>
          <p:cNvPr id="9" name="Line">
            <a:extLst>
              <a:ext uri="{FF2B5EF4-FFF2-40B4-BE49-F238E27FC236}">
                <a16:creationId xmlns:a16="http://schemas.microsoft.com/office/drawing/2014/main" id="{F961A44D-63B2-3547-B671-D76FD4AAA4C8}"/>
              </a:ext>
              <a:ext uri="{C183D7F6-B498-43B3-948B-1728B52AA6E4}">
                <adec:decorative xmlns:adec="http://schemas.microsoft.com/office/drawing/2017/decorative" val="1"/>
              </a:ext>
            </a:extLst>
          </p:cNvPr>
          <p:cNvCxnSpPr/>
          <p:nvPr userDrawn="1"/>
        </p:nvCxnSpPr>
        <p:spPr>
          <a:xfrm>
            <a:off x="690413" y="2633032"/>
            <a:ext cx="4886964"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H3">
            <a:extLst>
              <a:ext uri="{FF2B5EF4-FFF2-40B4-BE49-F238E27FC236}">
                <a16:creationId xmlns:a16="http://schemas.microsoft.com/office/drawing/2014/main" id="{F0663673-BC83-3044-9EF4-B601B50B6DDB}"/>
              </a:ext>
            </a:extLst>
          </p:cNvPr>
          <p:cNvSpPr>
            <a:spLocks noGrp="1"/>
          </p:cNvSpPr>
          <p:nvPr>
            <p:ph sz="quarter" idx="11" hasCustomPrompt="1"/>
          </p:nvPr>
        </p:nvSpPr>
        <p:spPr>
          <a:xfrm>
            <a:off x="611585" y="2741663"/>
            <a:ext cx="4114800" cy="291886"/>
          </a:xfrm>
        </p:spPr>
        <p:txBody>
          <a:bodyPr>
            <a:norm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My Name</a:t>
            </a:r>
          </a:p>
        </p:txBody>
      </p:sp>
      <p:sp>
        <p:nvSpPr>
          <p:cNvPr id="13" name="H4">
            <a:extLst>
              <a:ext uri="{FF2B5EF4-FFF2-40B4-BE49-F238E27FC236}">
                <a16:creationId xmlns:a16="http://schemas.microsoft.com/office/drawing/2014/main" id="{4EEBD0D7-6519-B842-ACAE-C6ABB0409325}"/>
              </a:ext>
            </a:extLst>
          </p:cNvPr>
          <p:cNvSpPr>
            <a:spLocks noGrp="1"/>
          </p:cNvSpPr>
          <p:nvPr>
            <p:ph sz="quarter" idx="12" hasCustomPrompt="1"/>
          </p:nvPr>
        </p:nvSpPr>
        <p:spPr>
          <a:xfrm>
            <a:off x="611585" y="3033762"/>
            <a:ext cx="2333625" cy="290997"/>
          </a:xfrm>
        </p:spPr>
        <p:txBody>
          <a:bodyPr>
            <a:normAutofit/>
          </a:bodyPr>
          <a:lstStyle>
            <a:lvl1pPr marL="0" indent="0">
              <a:buNone/>
              <a:defRPr sz="1400">
                <a:solidFill>
                  <a:schemeClr val="bg1"/>
                </a:solidFill>
              </a:defRPr>
            </a:lvl1pPr>
          </a:lstStyle>
          <a:p>
            <a:pPr lvl="0"/>
            <a:r>
              <a:rPr lang="en-US"/>
              <a:t>My Title</a:t>
            </a:r>
          </a:p>
        </p:txBody>
      </p:sp>
      <p:sp>
        <p:nvSpPr>
          <p:cNvPr id="5" name="Picture Placeholder 4">
            <a:extLst>
              <a:ext uri="{FF2B5EF4-FFF2-40B4-BE49-F238E27FC236}">
                <a16:creationId xmlns:a16="http://schemas.microsoft.com/office/drawing/2014/main" id="{8516F1EA-8163-2F90-809C-BB51A31AB500}"/>
              </a:ext>
            </a:extLst>
          </p:cNvPr>
          <p:cNvSpPr>
            <a:spLocks noGrp="1"/>
          </p:cNvSpPr>
          <p:nvPr>
            <p:ph type="pic" sz="quarter" idx="13"/>
          </p:nvPr>
        </p:nvSpPr>
        <p:spPr>
          <a:xfrm>
            <a:off x="2742520" y="3884341"/>
            <a:ext cx="4581525" cy="1058862"/>
          </a:xfrm>
        </p:spPr>
        <p:txBody>
          <a:bodyPr/>
          <a:lstStyle/>
          <a:p>
            <a:r>
              <a:rPr lang="en-US"/>
              <a:t>Click icon to add picture</a:t>
            </a:r>
          </a:p>
        </p:txBody>
      </p:sp>
    </p:spTree>
    <p:extLst>
      <p:ext uri="{BB962C8B-B14F-4D97-AF65-F5344CB8AC3E}">
        <p14:creationId xmlns:p14="http://schemas.microsoft.com/office/powerpoint/2010/main" val="399375936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lt Signatur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a:extLst>
              <a:ext uri="{FF2B5EF4-FFF2-40B4-BE49-F238E27FC236}">
                <a16:creationId xmlns:a16="http://schemas.microsoft.com/office/drawing/2014/main" id="{33034725-7AAD-B746-AE51-C7D78423B9D4}"/>
              </a:ext>
            </a:extLst>
          </p:cNvPr>
          <p:cNvSpPr>
            <a:spLocks noGrp="1"/>
          </p:cNvSpPr>
          <p:nvPr>
            <p:ph type="title" hasCustomPrompt="1"/>
          </p:nvPr>
        </p:nvSpPr>
        <p:spPr>
          <a:xfrm>
            <a:off x="611585" y="1466849"/>
            <a:ext cx="8229600" cy="857251"/>
          </a:xfrm>
          <a:noFill/>
        </p:spPr>
        <p:txBody>
          <a:bodyPr>
            <a:normAutofit/>
          </a:bodyPr>
          <a:lstStyle>
            <a:lvl1pPr algn="l">
              <a:defRPr sz="4000" b="1">
                <a:solidFill>
                  <a:schemeClr val="bg1"/>
                </a:solidFill>
              </a:defRPr>
            </a:lvl1pPr>
          </a:lstStyle>
          <a:p>
            <a:r>
              <a:rPr lang="en-US"/>
              <a:t>Presentation Title</a:t>
            </a:r>
          </a:p>
        </p:txBody>
      </p:sp>
      <p:sp>
        <p:nvSpPr>
          <p:cNvPr id="4" name="H2 Subtitle">
            <a:extLst>
              <a:ext uri="{FF2B5EF4-FFF2-40B4-BE49-F238E27FC236}">
                <a16:creationId xmlns:a16="http://schemas.microsoft.com/office/drawing/2014/main" id="{C330FAE0-5504-8A44-8C81-7D40C5EF2194}"/>
              </a:ext>
            </a:extLst>
          </p:cNvPr>
          <p:cNvSpPr>
            <a:spLocks noGrp="1"/>
          </p:cNvSpPr>
          <p:nvPr>
            <p:ph sz="quarter" idx="10" hasCustomPrompt="1"/>
          </p:nvPr>
        </p:nvSpPr>
        <p:spPr>
          <a:xfrm>
            <a:off x="611585" y="2151475"/>
            <a:ext cx="8229599" cy="430888"/>
          </a:xfr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cxnSp>
        <p:nvCxnSpPr>
          <p:cNvPr id="9" name="Line">
            <a:extLst>
              <a:ext uri="{FF2B5EF4-FFF2-40B4-BE49-F238E27FC236}">
                <a16:creationId xmlns:a16="http://schemas.microsoft.com/office/drawing/2014/main" id="{F961A44D-63B2-3547-B671-D76FD4AAA4C8}"/>
              </a:ext>
              <a:ext uri="{C183D7F6-B498-43B3-948B-1728B52AA6E4}">
                <adec:decorative xmlns:adec="http://schemas.microsoft.com/office/drawing/2017/decorative" val="1"/>
              </a:ext>
            </a:extLst>
          </p:cNvPr>
          <p:cNvCxnSpPr/>
          <p:nvPr userDrawn="1"/>
        </p:nvCxnSpPr>
        <p:spPr>
          <a:xfrm>
            <a:off x="690413" y="2633032"/>
            <a:ext cx="4886964"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H3">
            <a:extLst>
              <a:ext uri="{FF2B5EF4-FFF2-40B4-BE49-F238E27FC236}">
                <a16:creationId xmlns:a16="http://schemas.microsoft.com/office/drawing/2014/main" id="{F0663673-BC83-3044-9EF4-B601B50B6DDB}"/>
              </a:ext>
            </a:extLst>
          </p:cNvPr>
          <p:cNvSpPr>
            <a:spLocks noGrp="1"/>
          </p:cNvSpPr>
          <p:nvPr>
            <p:ph sz="quarter" idx="11" hasCustomPrompt="1"/>
          </p:nvPr>
        </p:nvSpPr>
        <p:spPr>
          <a:xfrm>
            <a:off x="611585" y="2741663"/>
            <a:ext cx="4114800" cy="291886"/>
          </a:xfrm>
        </p:spPr>
        <p:txBody>
          <a:bodyPr>
            <a:norm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My Name</a:t>
            </a:r>
          </a:p>
        </p:txBody>
      </p:sp>
      <p:sp>
        <p:nvSpPr>
          <p:cNvPr id="13" name="H4">
            <a:extLst>
              <a:ext uri="{FF2B5EF4-FFF2-40B4-BE49-F238E27FC236}">
                <a16:creationId xmlns:a16="http://schemas.microsoft.com/office/drawing/2014/main" id="{4EEBD0D7-6519-B842-ACAE-C6ABB0409325}"/>
              </a:ext>
            </a:extLst>
          </p:cNvPr>
          <p:cNvSpPr>
            <a:spLocks noGrp="1"/>
          </p:cNvSpPr>
          <p:nvPr>
            <p:ph sz="quarter" idx="12" hasCustomPrompt="1"/>
          </p:nvPr>
        </p:nvSpPr>
        <p:spPr>
          <a:xfrm>
            <a:off x="611585" y="3033762"/>
            <a:ext cx="2333625" cy="290997"/>
          </a:xfrm>
        </p:spPr>
        <p:txBody>
          <a:bodyPr>
            <a:normAutofit/>
          </a:bodyPr>
          <a:lstStyle>
            <a:lvl1pPr marL="0" indent="0">
              <a:buNone/>
              <a:defRPr sz="1400">
                <a:solidFill>
                  <a:schemeClr val="bg1"/>
                </a:solidFill>
              </a:defRPr>
            </a:lvl1pPr>
          </a:lstStyle>
          <a:p>
            <a:pPr lvl="0"/>
            <a:r>
              <a:rPr lang="en-US"/>
              <a:t>My Title</a:t>
            </a:r>
          </a:p>
        </p:txBody>
      </p:sp>
      <p:sp>
        <p:nvSpPr>
          <p:cNvPr id="5" name="Picture Placeholder 4">
            <a:extLst>
              <a:ext uri="{FF2B5EF4-FFF2-40B4-BE49-F238E27FC236}">
                <a16:creationId xmlns:a16="http://schemas.microsoft.com/office/drawing/2014/main" id="{8516F1EA-8163-2F90-809C-BB51A31AB500}"/>
              </a:ext>
            </a:extLst>
          </p:cNvPr>
          <p:cNvSpPr>
            <a:spLocks noGrp="1"/>
          </p:cNvSpPr>
          <p:nvPr>
            <p:ph type="pic" sz="quarter" idx="13"/>
          </p:nvPr>
        </p:nvSpPr>
        <p:spPr>
          <a:xfrm>
            <a:off x="2742520" y="3884341"/>
            <a:ext cx="4581525" cy="1058862"/>
          </a:xfrm>
        </p:spPr>
        <p:txBody>
          <a:bodyPr/>
          <a:lstStyle/>
          <a:p>
            <a:r>
              <a:rPr lang="en-US"/>
              <a:t>Click icon to add picture</a:t>
            </a:r>
          </a:p>
        </p:txBody>
      </p:sp>
      <p:sp>
        <p:nvSpPr>
          <p:cNvPr id="6" name="Text Placeholder 5">
            <a:extLst>
              <a:ext uri="{FF2B5EF4-FFF2-40B4-BE49-F238E27FC236}">
                <a16:creationId xmlns:a16="http://schemas.microsoft.com/office/drawing/2014/main" id="{F3255C03-226B-5FC2-208E-578716830E57}"/>
              </a:ext>
            </a:extLst>
          </p:cNvPr>
          <p:cNvSpPr>
            <a:spLocks noGrp="1"/>
          </p:cNvSpPr>
          <p:nvPr>
            <p:ph type="body" sz="quarter" idx="14"/>
          </p:nvPr>
        </p:nvSpPr>
        <p:spPr>
          <a:xfrm>
            <a:off x="5181600" y="2741663"/>
            <a:ext cx="3659188" cy="898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23788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p:cNvSpPr>
            <a:spLocks noGrp="1"/>
          </p:cNvSpPr>
          <p:nvPr>
            <p:ph type="title"/>
          </p:nvPr>
        </p:nvSpPr>
        <p:spPr>
          <a:xfrm>
            <a:off x="457200" y="1785462"/>
            <a:ext cx="8229600" cy="857253"/>
          </a:xfrm>
        </p:spPr>
        <p:txBody>
          <a:bodyPr>
            <a:normAutofit/>
          </a:bodyPr>
          <a:lstStyle>
            <a:lvl1pPr>
              <a:defRPr sz="4400" b="1" i="0">
                <a:solidFill>
                  <a:schemeClr val="bg1"/>
                </a:solidFill>
              </a:defRPr>
            </a:lvl1pPr>
          </a:lstStyle>
          <a:p>
            <a:r>
              <a:rPr lang="en-US"/>
              <a:t>Click to edit Master title style</a:t>
            </a:r>
          </a:p>
        </p:txBody>
      </p:sp>
      <p:sp>
        <p:nvSpPr>
          <p:cNvPr id="4" name="H2 Subtitle">
            <a:extLst>
              <a:ext uri="{FF2B5EF4-FFF2-40B4-BE49-F238E27FC236}">
                <a16:creationId xmlns:a16="http://schemas.microsoft.com/office/drawing/2014/main" id="{DB257BD6-4D9A-CD45-BCE2-728C5AB620C6}"/>
              </a:ext>
            </a:extLst>
          </p:cNvPr>
          <p:cNvSpPr>
            <a:spLocks noGrp="1"/>
          </p:cNvSpPr>
          <p:nvPr>
            <p:ph sz="quarter" idx="10" hasCustomPrompt="1"/>
          </p:nvPr>
        </p:nvSpPr>
        <p:spPr>
          <a:xfrm>
            <a:off x="457200" y="2529642"/>
            <a:ext cx="8229600" cy="679450"/>
          </a:xfrm>
        </p:spPr>
        <p:txBody>
          <a:bodyPr>
            <a:normAutofit/>
          </a:bodyPr>
          <a:lstStyle>
            <a:lvl1pPr marL="0" indent="0" algn="ctr">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245287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1 Title">
            <a:extLst>
              <a:ext uri="{FF2B5EF4-FFF2-40B4-BE49-F238E27FC236}">
                <a16:creationId xmlns:a16="http://schemas.microsoft.com/office/drawing/2014/main" id="{88B4A6B9-381D-5D40-84AC-41D60C0A034D}"/>
              </a:ext>
            </a:extLst>
          </p:cNvPr>
          <p:cNvSpPr>
            <a:spLocks noGrp="1"/>
          </p:cNvSpPr>
          <p:nvPr>
            <p:ph type="title"/>
          </p:nvPr>
        </p:nvSpPr>
        <p:spPr>
          <a:xfrm>
            <a:off x="457200" y="238999"/>
            <a:ext cx="8229600" cy="857250"/>
          </a:xfrm>
        </p:spPr>
        <p:txBody>
          <a:bodyPr>
            <a:normAutofit/>
          </a:bodyPr>
          <a:lstStyle>
            <a:lvl1pPr>
              <a:defRPr sz="3200"/>
            </a:lvl1pPr>
          </a:lstStyle>
          <a:p>
            <a:r>
              <a:rPr lang="en-US"/>
              <a:t>Click to edit Master title style</a:t>
            </a:r>
          </a:p>
        </p:txBody>
      </p:sp>
      <p:sp>
        <p:nvSpPr>
          <p:cNvPr id="5" name="H2 Subtitle">
            <a:extLst>
              <a:ext uri="{FF2B5EF4-FFF2-40B4-BE49-F238E27FC236}">
                <a16:creationId xmlns:a16="http://schemas.microsoft.com/office/drawing/2014/main" id="{5B196C90-74A6-5E42-A204-A1E0DBCB6799}"/>
              </a:ext>
            </a:extLst>
          </p:cNvPr>
          <p:cNvSpPr>
            <a:spLocks noGrp="1"/>
          </p:cNvSpPr>
          <p:nvPr>
            <p:ph sz="quarter" idx="10" hasCustomPrompt="1"/>
          </p:nvPr>
        </p:nvSpPr>
        <p:spPr>
          <a:xfrm>
            <a:off x="457200" y="837565"/>
            <a:ext cx="8229600" cy="338456"/>
          </a:xfrm>
        </p:spPr>
        <p:txBody>
          <a:bodyPr>
            <a:noAutofit/>
          </a:bodyPr>
          <a:lstStyle>
            <a:lvl1pPr marL="0" indent="0" algn="ctr">
              <a:buNone/>
              <a:defRPr sz="2000">
                <a:solidFill>
                  <a:srgbClr val="00599B"/>
                </a:solidFill>
              </a:defRPr>
            </a:lvl1pPr>
            <a:lvl2pPr marL="457200" indent="0">
              <a:buNone/>
              <a:defRPr sz="2400">
                <a:solidFill>
                  <a:srgbClr val="00599B"/>
                </a:solidFill>
              </a:defRPr>
            </a:lvl2pPr>
            <a:lvl3pPr marL="914400" indent="0">
              <a:buNone/>
              <a:defRPr sz="2400">
                <a:solidFill>
                  <a:srgbClr val="00599B"/>
                </a:solidFill>
              </a:defRPr>
            </a:lvl3pPr>
            <a:lvl4pPr marL="1371600" indent="0">
              <a:buNone/>
              <a:defRPr sz="2400">
                <a:solidFill>
                  <a:srgbClr val="00599B"/>
                </a:solidFill>
              </a:defRPr>
            </a:lvl4pPr>
            <a:lvl5pPr marL="1828800" indent="0">
              <a:buNone/>
              <a:defRPr sz="2400">
                <a:solidFill>
                  <a:srgbClr val="00599B"/>
                </a:solidFill>
              </a:defRPr>
            </a:lvl5pPr>
          </a:lstStyle>
          <a:p>
            <a:pPr lvl="0"/>
            <a:r>
              <a:rPr lang="en-US"/>
              <a:t>Subtitle</a:t>
            </a:r>
          </a:p>
        </p:txBody>
      </p:sp>
      <p:sp>
        <p:nvSpPr>
          <p:cNvPr id="6" name="Body Content">
            <a:extLst>
              <a:ext uri="{FF2B5EF4-FFF2-40B4-BE49-F238E27FC236}">
                <a16:creationId xmlns:a16="http://schemas.microsoft.com/office/drawing/2014/main" id="{4F275BD8-ECF8-F54B-B4E2-A66F7AB27D86}"/>
              </a:ext>
            </a:extLst>
          </p:cNvPr>
          <p:cNvSpPr>
            <a:spLocks noGrp="1"/>
          </p:cNvSpPr>
          <p:nvPr>
            <p:ph sz="half" idx="1"/>
          </p:nvPr>
        </p:nvSpPr>
        <p:spPr>
          <a:xfrm>
            <a:off x="457200" y="1310641"/>
            <a:ext cx="8229600" cy="3098800"/>
          </a:xfrm>
        </p:spPr>
        <p:txBody>
          <a:bodyPr>
            <a:normAutofit/>
          </a:bodyPr>
          <a:lstStyle>
            <a:lvl1pPr marL="342900" indent="-342900">
              <a:buFont typeface="Wingdings" pitchFamily="2" charset="2"/>
              <a:buChar char="§"/>
              <a:defRPr sz="1600"/>
            </a:lvl1pPr>
            <a:lvl2pPr marL="742950" indent="-285750">
              <a:buFont typeface="Wingdings" pitchFamily="2" charset="2"/>
              <a:buChar char="§"/>
              <a:defRPr sz="1600"/>
            </a:lvl2pPr>
            <a:lvl3pPr marL="1143000" indent="-228600">
              <a:buFont typeface="Wingdings" pitchFamily="2" charset="2"/>
              <a:buChar char="§"/>
              <a:defRPr sz="1600"/>
            </a:lvl3pPr>
            <a:lvl4pPr marL="1600200" indent="-228600">
              <a:buFont typeface="Wingdings" pitchFamily="2" charset="2"/>
              <a:buChar char="§"/>
              <a:defRPr sz="1600"/>
            </a:lvl4pPr>
            <a:lvl5pPr marL="2057400" indent="-228600">
              <a:buFont typeface="Wingdings" pitchFamily="2" charset="2"/>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6696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H1 Title">
            <a:extLst>
              <a:ext uri="{FF2B5EF4-FFF2-40B4-BE49-F238E27FC236}">
                <a16:creationId xmlns:a16="http://schemas.microsoft.com/office/drawing/2014/main" id="{32D9C8E5-1CF3-6F45-9C03-04506B4E541A}"/>
              </a:ext>
            </a:extLst>
          </p:cNvPr>
          <p:cNvSpPr>
            <a:spLocks noGrp="1"/>
          </p:cNvSpPr>
          <p:nvPr>
            <p:ph type="title"/>
          </p:nvPr>
        </p:nvSpPr>
        <p:spPr>
          <a:xfrm>
            <a:off x="457200" y="124699"/>
            <a:ext cx="8229600" cy="857250"/>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8" name="H2 Subtitle">
            <a:extLst>
              <a:ext uri="{FF2B5EF4-FFF2-40B4-BE49-F238E27FC236}">
                <a16:creationId xmlns:a16="http://schemas.microsoft.com/office/drawing/2014/main" id="{7E449A25-5BA8-A049-892B-A920427B81BD}"/>
              </a:ext>
            </a:extLst>
          </p:cNvPr>
          <p:cNvSpPr>
            <a:spLocks noGrp="1"/>
          </p:cNvSpPr>
          <p:nvPr>
            <p:ph sz="quarter" idx="10" hasCustomPrompt="1"/>
          </p:nvPr>
        </p:nvSpPr>
        <p:spPr>
          <a:xfrm>
            <a:off x="457200" y="799465"/>
            <a:ext cx="8229600" cy="338456"/>
          </a:xfrm>
        </p:spPr>
        <p:txBody>
          <a:bodyPr>
            <a:noAutofit/>
          </a:bodyPr>
          <a:lstStyle>
            <a:lvl1pPr marL="0" indent="0" algn="ctr">
              <a:buNone/>
              <a:defRPr sz="2000">
                <a:solidFill>
                  <a:srgbClr val="00599B"/>
                </a:solidFill>
              </a:defRPr>
            </a:lvl1pPr>
            <a:lvl2pPr marL="457200" indent="0">
              <a:buNone/>
              <a:defRPr sz="2400">
                <a:solidFill>
                  <a:srgbClr val="00599B"/>
                </a:solidFill>
              </a:defRPr>
            </a:lvl2pPr>
            <a:lvl3pPr marL="914400" indent="0">
              <a:buNone/>
              <a:defRPr sz="2400">
                <a:solidFill>
                  <a:srgbClr val="00599B"/>
                </a:solidFill>
              </a:defRPr>
            </a:lvl3pPr>
            <a:lvl4pPr marL="1371600" indent="0">
              <a:buNone/>
              <a:defRPr sz="2400">
                <a:solidFill>
                  <a:srgbClr val="00599B"/>
                </a:solidFill>
              </a:defRPr>
            </a:lvl4pPr>
            <a:lvl5pPr marL="1828800" indent="0">
              <a:buNone/>
              <a:defRPr sz="2400">
                <a:solidFill>
                  <a:srgbClr val="00599B"/>
                </a:solidFill>
              </a:defRPr>
            </a:lvl5pPr>
          </a:lstStyle>
          <a:p>
            <a:pPr lvl="0"/>
            <a:r>
              <a:rPr lang="en-US"/>
              <a:t>Subtitle</a:t>
            </a:r>
          </a:p>
        </p:txBody>
      </p:sp>
      <p:sp>
        <p:nvSpPr>
          <p:cNvPr id="3" name="Body Content 1"/>
          <p:cNvSpPr>
            <a:spLocks noGrp="1"/>
          </p:cNvSpPr>
          <p:nvPr>
            <p:ph sz="half" idx="1"/>
          </p:nvPr>
        </p:nvSpPr>
        <p:spPr>
          <a:xfrm>
            <a:off x="457200" y="1310641"/>
            <a:ext cx="4038600" cy="3098800"/>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Body Content 2"/>
          <p:cNvSpPr>
            <a:spLocks noGrp="1"/>
          </p:cNvSpPr>
          <p:nvPr>
            <p:ph sz="half" idx="2"/>
          </p:nvPr>
        </p:nvSpPr>
        <p:spPr>
          <a:xfrm>
            <a:off x="4648200" y="1310641"/>
            <a:ext cx="4038600" cy="3098800"/>
          </a:xfrm>
        </p:spPr>
        <p:txBody>
          <a:bodyPr>
            <a:normAutofit/>
          </a:bodyPr>
          <a:lstStyle>
            <a:lvl1pPr marL="285750" indent="-285750">
              <a:buFont typeface="Wingdings" pitchFamily="2" charset="2"/>
              <a:buChar char="§"/>
              <a:defRPr sz="1600">
                <a:latin typeface="Arial" panose="020B0604020202020204" pitchFamily="34" charset="0"/>
                <a:cs typeface="Arial" panose="020B0604020202020204" pitchFamily="34" charset="0"/>
              </a:defRPr>
            </a:lvl1pPr>
            <a:lvl2pPr marL="742950" indent="-285750">
              <a:buFont typeface="Wingdings" pitchFamily="2" charset="2"/>
              <a:buChar char="§"/>
              <a:defRPr sz="1600">
                <a:latin typeface="Arial" panose="020B0604020202020204" pitchFamily="34" charset="0"/>
                <a:cs typeface="Arial" panose="020B0604020202020204" pitchFamily="34" charset="0"/>
              </a:defRPr>
            </a:lvl2pPr>
            <a:lvl3pPr marL="1143000" indent="-228600">
              <a:buFont typeface="Wingdings" pitchFamily="2" charset="2"/>
              <a:buChar char="§"/>
              <a:defRPr sz="1600">
                <a:latin typeface="Arial" panose="020B0604020202020204" pitchFamily="34" charset="0"/>
                <a:cs typeface="Arial" panose="020B0604020202020204" pitchFamily="34" charset="0"/>
              </a:defRPr>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1467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H1 Title">
            <a:extLst>
              <a:ext uri="{FF2B5EF4-FFF2-40B4-BE49-F238E27FC236}">
                <a16:creationId xmlns:a16="http://schemas.microsoft.com/office/drawing/2014/main" id="{32D9C8E5-1CF3-6F45-9C03-04506B4E541A}"/>
              </a:ext>
            </a:extLst>
          </p:cNvPr>
          <p:cNvSpPr>
            <a:spLocks noGrp="1"/>
          </p:cNvSpPr>
          <p:nvPr>
            <p:ph type="title"/>
          </p:nvPr>
        </p:nvSpPr>
        <p:spPr>
          <a:xfrm>
            <a:off x="457200" y="124699"/>
            <a:ext cx="8229600" cy="857250"/>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4" name="Body Content 2"/>
          <p:cNvSpPr>
            <a:spLocks noGrp="1"/>
          </p:cNvSpPr>
          <p:nvPr>
            <p:ph sz="half" idx="2"/>
          </p:nvPr>
        </p:nvSpPr>
        <p:spPr>
          <a:xfrm>
            <a:off x="47501" y="1111158"/>
            <a:ext cx="2721430" cy="1668483"/>
          </a:xfrm>
        </p:spPr>
        <p:txBody>
          <a:bodyPr>
            <a:normAutofit/>
          </a:bodyPr>
          <a:lstStyle>
            <a:lvl1pPr marL="285750" indent="-285750">
              <a:buFont typeface="Wingdings" pitchFamily="2" charset="2"/>
              <a:buChar char="§"/>
              <a:defRPr sz="1600">
                <a:latin typeface="Arial" panose="020B0604020202020204" pitchFamily="34" charset="0"/>
                <a:cs typeface="Arial" panose="020B0604020202020204" pitchFamily="34" charset="0"/>
              </a:defRPr>
            </a:lvl1pPr>
            <a:lvl2pPr marL="742950" indent="-285750">
              <a:buFont typeface="Wingdings" pitchFamily="2" charset="2"/>
              <a:buChar char="§"/>
              <a:defRPr sz="1600">
                <a:latin typeface="Arial" panose="020B0604020202020204" pitchFamily="34" charset="0"/>
                <a:cs typeface="Arial" panose="020B0604020202020204" pitchFamily="34" charset="0"/>
              </a:defRPr>
            </a:lvl2pPr>
            <a:lvl3pPr marL="1143000" indent="-228600">
              <a:buFont typeface="Wingdings" pitchFamily="2" charset="2"/>
              <a:buChar char="§"/>
              <a:defRPr sz="1600">
                <a:latin typeface="Arial" panose="020B0604020202020204" pitchFamily="34" charset="0"/>
                <a:cs typeface="Arial" panose="020B0604020202020204" pitchFamily="34" charset="0"/>
              </a:defRPr>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Body Content 2">
            <a:extLst>
              <a:ext uri="{FF2B5EF4-FFF2-40B4-BE49-F238E27FC236}">
                <a16:creationId xmlns:a16="http://schemas.microsoft.com/office/drawing/2014/main" id="{AF760239-E1E4-98A8-BC2A-AD64F71B7E0D}"/>
              </a:ext>
            </a:extLst>
          </p:cNvPr>
          <p:cNvSpPr>
            <a:spLocks noGrp="1"/>
          </p:cNvSpPr>
          <p:nvPr>
            <p:ph sz="half" idx="10"/>
          </p:nvPr>
        </p:nvSpPr>
        <p:spPr>
          <a:xfrm>
            <a:off x="47499" y="2856015"/>
            <a:ext cx="2721431" cy="1668483"/>
          </a:xfrm>
        </p:spPr>
        <p:txBody>
          <a:bodyPr>
            <a:normAutofit/>
          </a:bodyPr>
          <a:lstStyle>
            <a:lvl1pPr marL="285750" indent="-285750">
              <a:buFont typeface="Wingdings" pitchFamily="2" charset="2"/>
              <a:buChar char="§"/>
              <a:defRPr sz="1600">
                <a:latin typeface="Arial" panose="020B0604020202020204" pitchFamily="34" charset="0"/>
                <a:cs typeface="Arial" panose="020B0604020202020204" pitchFamily="34" charset="0"/>
              </a:defRPr>
            </a:lvl1pPr>
            <a:lvl2pPr marL="742950" indent="-285750">
              <a:buFont typeface="Wingdings" pitchFamily="2" charset="2"/>
              <a:buChar char="§"/>
              <a:defRPr sz="1600">
                <a:latin typeface="Arial" panose="020B0604020202020204" pitchFamily="34" charset="0"/>
                <a:cs typeface="Arial" panose="020B0604020202020204" pitchFamily="34" charset="0"/>
              </a:defRPr>
            </a:lvl2pPr>
            <a:lvl3pPr marL="1143000" indent="-228600">
              <a:buFont typeface="Wingdings" pitchFamily="2" charset="2"/>
              <a:buChar char="§"/>
              <a:defRPr sz="1600">
                <a:latin typeface="Arial" panose="020B0604020202020204" pitchFamily="34" charset="0"/>
                <a:cs typeface="Arial" panose="020B0604020202020204" pitchFamily="34" charset="0"/>
              </a:defRPr>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Body Content 2">
            <a:extLst>
              <a:ext uri="{FF2B5EF4-FFF2-40B4-BE49-F238E27FC236}">
                <a16:creationId xmlns:a16="http://schemas.microsoft.com/office/drawing/2014/main" id="{52458702-0A0A-743A-4663-E0EA4FBC4EB5}"/>
              </a:ext>
            </a:extLst>
          </p:cNvPr>
          <p:cNvSpPr>
            <a:spLocks noGrp="1"/>
          </p:cNvSpPr>
          <p:nvPr>
            <p:ph sz="half" idx="11"/>
          </p:nvPr>
        </p:nvSpPr>
        <p:spPr>
          <a:xfrm>
            <a:off x="2919350" y="1111158"/>
            <a:ext cx="2644240" cy="1744857"/>
          </a:xfrm>
        </p:spPr>
        <p:txBody>
          <a:bodyPr>
            <a:normAutofit/>
          </a:bodyPr>
          <a:lstStyle>
            <a:lvl1pPr marL="285750" indent="-285750">
              <a:buFont typeface="Wingdings" pitchFamily="2" charset="2"/>
              <a:buChar char="§"/>
              <a:defRPr sz="1600">
                <a:latin typeface="Arial" panose="020B0604020202020204" pitchFamily="34" charset="0"/>
                <a:cs typeface="Arial" panose="020B0604020202020204" pitchFamily="34" charset="0"/>
              </a:defRPr>
            </a:lvl1pPr>
            <a:lvl2pPr marL="742950" indent="-285750">
              <a:buFont typeface="Wingdings" pitchFamily="2" charset="2"/>
              <a:buChar char="§"/>
              <a:defRPr sz="1600">
                <a:latin typeface="Arial" panose="020B0604020202020204" pitchFamily="34" charset="0"/>
                <a:cs typeface="Arial" panose="020B0604020202020204" pitchFamily="34" charset="0"/>
              </a:defRPr>
            </a:lvl2pPr>
            <a:lvl3pPr marL="1143000" indent="-228600">
              <a:buFont typeface="Wingdings" pitchFamily="2" charset="2"/>
              <a:buChar char="§"/>
              <a:defRPr sz="1600">
                <a:latin typeface="Arial" panose="020B0604020202020204" pitchFamily="34" charset="0"/>
                <a:cs typeface="Arial" panose="020B0604020202020204" pitchFamily="34" charset="0"/>
              </a:defRPr>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Body Content 2">
            <a:extLst>
              <a:ext uri="{FF2B5EF4-FFF2-40B4-BE49-F238E27FC236}">
                <a16:creationId xmlns:a16="http://schemas.microsoft.com/office/drawing/2014/main" id="{E7DCE5C4-5A12-8BD9-2E79-6B094F4C1FDC}"/>
              </a:ext>
            </a:extLst>
          </p:cNvPr>
          <p:cNvSpPr>
            <a:spLocks noGrp="1"/>
          </p:cNvSpPr>
          <p:nvPr>
            <p:ph sz="half" idx="12"/>
          </p:nvPr>
        </p:nvSpPr>
        <p:spPr>
          <a:xfrm>
            <a:off x="2909453" y="2985224"/>
            <a:ext cx="2721431" cy="1971304"/>
          </a:xfrm>
        </p:spPr>
        <p:txBody>
          <a:bodyPr>
            <a:normAutofit/>
          </a:bodyPr>
          <a:lstStyle>
            <a:lvl1pPr marL="285750" indent="-285750">
              <a:buFont typeface="Wingdings" pitchFamily="2" charset="2"/>
              <a:buChar char="§"/>
              <a:defRPr sz="1600">
                <a:latin typeface="Arial" panose="020B0604020202020204" pitchFamily="34" charset="0"/>
                <a:cs typeface="Arial" panose="020B0604020202020204" pitchFamily="34" charset="0"/>
              </a:defRPr>
            </a:lvl1pPr>
            <a:lvl2pPr marL="742950" indent="-285750">
              <a:buFont typeface="Wingdings" pitchFamily="2" charset="2"/>
              <a:buChar char="§"/>
              <a:defRPr sz="1600">
                <a:latin typeface="Arial" panose="020B0604020202020204" pitchFamily="34" charset="0"/>
                <a:cs typeface="Arial" panose="020B0604020202020204" pitchFamily="34" charset="0"/>
              </a:defRPr>
            </a:lvl2pPr>
            <a:lvl3pPr marL="1143000" indent="-228600">
              <a:buFont typeface="Wingdings" pitchFamily="2" charset="2"/>
              <a:buChar char="§"/>
              <a:defRPr sz="1600">
                <a:latin typeface="Arial" panose="020B0604020202020204" pitchFamily="34" charset="0"/>
                <a:cs typeface="Arial" panose="020B0604020202020204" pitchFamily="34" charset="0"/>
              </a:defRPr>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Body Content 2">
            <a:extLst>
              <a:ext uri="{FF2B5EF4-FFF2-40B4-BE49-F238E27FC236}">
                <a16:creationId xmlns:a16="http://schemas.microsoft.com/office/drawing/2014/main" id="{3180402C-B205-3B02-80EC-1389CEFE02F8}"/>
              </a:ext>
            </a:extLst>
          </p:cNvPr>
          <p:cNvSpPr>
            <a:spLocks noGrp="1"/>
          </p:cNvSpPr>
          <p:nvPr>
            <p:ph sz="half" idx="13"/>
          </p:nvPr>
        </p:nvSpPr>
        <p:spPr>
          <a:xfrm>
            <a:off x="6008916" y="1117911"/>
            <a:ext cx="2933203" cy="1661730"/>
          </a:xfrm>
        </p:spPr>
        <p:txBody>
          <a:bodyPr>
            <a:normAutofit/>
          </a:bodyPr>
          <a:lstStyle>
            <a:lvl1pPr marL="285750" indent="-285750">
              <a:buFont typeface="Wingdings" pitchFamily="2" charset="2"/>
              <a:buChar char="§"/>
              <a:defRPr sz="1600">
                <a:latin typeface="Arial" panose="020B0604020202020204" pitchFamily="34" charset="0"/>
                <a:cs typeface="Arial" panose="020B0604020202020204" pitchFamily="34" charset="0"/>
              </a:defRPr>
            </a:lvl1pPr>
            <a:lvl2pPr marL="742950" indent="-285750">
              <a:buFont typeface="Wingdings" pitchFamily="2" charset="2"/>
              <a:buChar char="§"/>
              <a:defRPr sz="1600">
                <a:latin typeface="Arial" panose="020B0604020202020204" pitchFamily="34" charset="0"/>
                <a:cs typeface="Arial" panose="020B0604020202020204" pitchFamily="34" charset="0"/>
              </a:defRPr>
            </a:lvl2pPr>
            <a:lvl3pPr marL="1143000" indent="-228600">
              <a:buFont typeface="Wingdings" pitchFamily="2" charset="2"/>
              <a:buChar char="§"/>
              <a:defRPr sz="1600">
                <a:latin typeface="Arial" panose="020B0604020202020204" pitchFamily="34" charset="0"/>
                <a:cs typeface="Arial" panose="020B0604020202020204" pitchFamily="34" charset="0"/>
              </a:defRPr>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Body Content 2">
            <a:extLst>
              <a:ext uri="{FF2B5EF4-FFF2-40B4-BE49-F238E27FC236}">
                <a16:creationId xmlns:a16="http://schemas.microsoft.com/office/drawing/2014/main" id="{1D0698A4-F993-1339-EDDC-E122275B26EE}"/>
              </a:ext>
            </a:extLst>
          </p:cNvPr>
          <p:cNvSpPr>
            <a:spLocks noGrp="1"/>
          </p:cNvSpPr>
          <p:nvPr>
            <p:ph sz="half" idx="14"/>
          </p:nvPr>
        </p:nvSpPr>
        <p:spPr>
          <a:xfrm>
            <a:off x="5975267" y="2985224"/>
            <a:ext cx="2952999" cy="1959926"/>
          </a:xfrm>
        </p:spPr>
        <p:txBody>
          <a:bodyPr>
            <a:normAutofit/>
          </a:bodyPr>
          <a:lstStyle>
            <a:lvl1pPr marL="285750" indent="-285750">
              <a:buFont typeface="Wingdings" pitchFamily="2" charset="2"/>
              <a:buChar char="§"/>
              <a:defRPr sz="1600">
                <a:latin typeface="Arial" panose="020B0604020202020204" pitchFamily="34" charset="0"/>
                <a:cs typeface="Arial" panose="020B0604020202020204" pitchFamily="34" charset="0"/>
              </a:defRPr>
            </a:lvl1pPr>
            <a:lvl2pPr marL="742950" indent="-285750">
              <a:buFont typeface="Wingdings" pitchFamily="2" charset="2"/>
              <a:buChar char="§"/>
              <a:defRPr sz="1600">
                <a:latin typeface="Arial" panose="020B0604020202020204" pitchFamily="34" charset="0"/>
                <a:cs typeface="Arial" panose="020B0604020202020204" pitchFamily="34" charset="0"/>
              </a:defRPr>
            </a:lvl2pPr>
            <a:lvl3pPr marL="1143000" indent="-228600">
              <a:buFont typeface="Wingdings" pitchFamily="2" charset="2"/>
              <a:buChar char="§"/>
              <a:defRPr sz="1600">
                <a:latin typeface="Arial" panose="020B0604020202020204" pitchFamily="34" charset="0"/>
                <a:cs typeface="Arial" panose="020B0604020202020204" pitchFamily="34" charset="0"/>
              </a:defRPr>
            </a:lvl3pPr>
            <a:lvl4pPr>
              <a:defRPr sz="16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8062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able">
    <p:bg>
      <p:bgPr>
        <a:solidFill>
          <a:schemeClr val="bg1"/>
        </a:solidFill>
        <a:effectLst/>
      </p:bgPr>
    </p:bg>
    <p:spTree>
      <p:nvGrpSpPr>
        <p:cNvPr id="1" name=""/>
        <p:cNvGrpSpPr/>
        <p:nvPr/>
      </p:nvGrpSpPr>
      <p:grpSpPr>
        <a:xfrm>
          <a:off x="0" y="0"/>
          <a:ext cx="0" cy="0"/>
          <a:chOff x="0" y="0"/>
          <a:chExt cx="0" cy="0"/>
        </a:xfrm>
      </p:grpSpPr>
      <p:sp>
        <p:nvSpPr>
          <p:cNvPr id="2" name="Invisible H1 Title">
            <a:extLst>
              <a:ext uri="{FF2B5EF4-FFF2-40B4-BE49-F238E27FC236}">
                <a16:creationId xmlns:a16="http://schemas.microsoft.com/office/drawing/2014/main" id="{D197014B-C43D-B34F-A577-29627A8119DB}"/>
              </a:ext>
            </a:extLst>
          </p:cNvPr>
          <p:cNvSpPr>
            <a:spLocks noGrp="1"/>
          </p:cNvSpPr>
          <p:nvPr>
            <p:ph type="title"/>
          </p:nvPr>
        </p:nvSpPr>
        <p:spPr>
          <a:xfrm>
            <a:off x="457200" y="-963602"/>
            <a:ext cx="8229600" cy="857250"/>
          </a:xfrm>
        </p:spPr>
        <p:txBody>
          <a:bodyPr/>
          <a:lstStyle>
            <a:lvl1pPr>
              <a:defRPr>
                <a:solidFill>
                  <a:srgbClr val="FF0000"/>
                </a:solidFill>
              </a:defRPr>
            </a:lvl1pPr>
          </a:lstStyle>
          <a:p>
            <a:r>
              <a:rPr lang="en-US"/>
              <a:t>Click to edit Master title style</a:t>
            </a:r>
          </a:p>
        </p:txBody>
      </p:sp>
      <p:sp>
        <p:nvSpPr>
          <p:cNvPr id="5" name="Wide Table">
            <a:extLst>
              <a:ext uri="{FF2B5EF4-FFF2-40B4-BE49-F238E27FC236}">
                <a16:creationId xmlns:a16="http://schemas.microsoft.com/office/drawing/2014/main" id="{A31F2DD0-A818-C246-A801-671F4BC29942}"/>
              </a:ext>
            </a:extLst>
          </p:cNvPr>
          <p:cNvSpPr>
            <a:spLocks noGrp="1"/>
          </p:cNvSpPr>
          <p:nvPr>
            <p:ph type="tbl" sz="quarter" idx="10"/>
          </p:nvPr>
        </p:nvSpPr>
        <p:spPr>
          <a:xfrm>
            <a:off x="228600" y="285750"/>
            <a:ext cx="8686800" cy="4572000"/>
          </a:xfrm>
        </p:spPr>
        <p:txBody>
          <a:bodyPr/>
          <a:lstStyle/>
          <a:p>
            <a:r>
              <a:rPr lang="en-US"/>
              <a:t>Click icon to add table</a:t>
            </a:r>
          </a:p>
        </p:txBody>
      </p:sp>
    </p:spTree>
    <p:extLst>
      <p:ext uri="{BB962C8B-B14F-4D97-AF65-F5344CB8AC3E}">
        <p14:creationId xmlns:p14="http://schemas.microsoft.com/office/powerpoint/2010/main" val="318146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H1 Title"/>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Body Content"/>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8415463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5" r:id="rId3"/>
    <p:sldLayoutId id="2147483666" r:id="rId4"/>
    <p:sldLayoutId id="2147483654" r:id="rId5"/>
    <p:sldLayoutId id="2147483650" r:id="rId6"/>
    <p:sldLayoutId id="2147483652" r:id="rId7"/>
    <p:sldLayoutId id="2147483664" r:id="rId8"/>
    <p:sldLayoutId id="2147483659" r:id="rId9"/>
    <p:sldLayoutId id="2147483662" r:id="rId10"/>
    <p:sldLayoutId id="2147483660" r:id="rId11"/>
    <p:sldLayoutId id="2147483661" r:id="rId12"/>
  </p:sldLayoutIdLst>
  <p:txStyles>
    <p:titleStyle>
      <a:lvl1pPr algn="ctr" defTabSz="457200" rtl="0" eaLnBrk="1" latinLnBrk="0" hangingPunct="1">
        <a:spcBef>
          <a:spcPct val="0"/>
        </a:spcBef>
        <a:buNone/>
        <a:defRPr sz="35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ahgreenwood31/do-you-believe-the-university-of-north-georgia-s-decision-to-191jnp7qwuwal6kv" TargetMode="Externa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hyperlink" Target="https://resources.uta.edu/research/policies-and-procedures/generative-artificial-intelligence.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resources.uta.edu/research/policies-and-procedures/generative-artificial-intelligence.php"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nam12.safelinks.protection.outlook.com/?url=https%3A%2F%2Fwww.chicagomanualofstyle.org%2Fqanda%2Fdata%2Ffaq%2Ftopics%2FDocumentation%2Ffaq0422.html&amp;data=05%7C02%7Ckatherine.bennett%40uta.edu%7C638dbe621a34459530b308dc13bb96e3%7C5cdc5b43d7be4caa8173729e3b0a62d9%7C0%7C0%7C638406943631092040%7CUnknown%7CTWFpbGZsb3d8eyJWIjoiMC4wLjAwMDAiLCJQIjoiV2luMzIiLCJBTiI6Ik1haWwiLCJXVCI6Mn0%3D%7C3000%7C%7C%7C&amp;sdata=FOz3rLDq4LlGOqBIjipQBBVURc8MJvDbanilJyobYYk%3D&amp;reserved=0" TargetMode="External"/><Relationship Id="rId2" Type="http://schemas.openxmlformats.org/officeDocument/2006/relationships/hyperlink" Target="https://nam12.safelinks.protection.outlook.com/?url=https%3A%2F%2Fapastyle.apa.org%2Fblog%2Fhow-to-cite-chatgpt&amp;data=05%7C02%7Ckatherine.bennett%40uta.edu%7C638dbe621a34459530b308dc13bb96e3%7C5cdc5b43d7be4caa8173729e3b0a62d9%7C0%7C0%7C638406943631085321%7CUnknown%7CTWFpbGZsb3d8eyJWIjoiMC4wLjAwMDAiLCJQIjoiV2luMzIiLCJBTiI6Ik1haWwiLCJXVCI6Mn0%3D%7C3000%7C%7C%7C&amp;sdata=ZgnTKAUDlWibXv%2F6T3HFwenzO9Qcul3%2BEknvE%2FZXeMM%3D&amp;reserved=0"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grammarly.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B848F2-6BE7-3141-86BE-B5237EC8AC77}"/>
              </a:ext>
            </a:extLst>
          </p:cNvPr>
          <p:cNvSpPr>
            <a:spLocks noGrp="1"/>
          </p:cNvSpPr>
          <p:nvPr>
            <p:ph type="title"/>
          </p:nvPr>
        </p:nvSpPr>
        <p:spPr/>
        <p:txBody>
          <a:bodyPr>
            <a:normAutofit fontScale="90000"/>
          </a:bodyPr>
          <a:lstStyle/>
          <a:p>
            <a:r>
              <a:rPr lang="en-US" dirty="0">
                <a:latin typeface="Arial"/>
                <a:cs typeface="Arial"/>
              </a:rPr>
              <a:t>Class Discussion Activity: AI Ethics </a:t>
            </a:r>
            <a:endParaRPr lang="en-US" dirty="0"/>
          </a:p>
        </p:txBody>
      </p:sp>
      <p:sp>
        <p:nvSpPr>
          <p:cNvPr id="4" name="Content Placeholder 3">
            <a:extLst>
              <a:ext uri="{FF2B5EF4-FFF2-40B4-BE49-F238E27FC236}">
                <a16:creationId xmlns:a16="http://schemas.microsoft.com/office/drawing/2014/main" id="{A92BFB8A-B48E-3048-95CB-0E471938D6C7}"/>
              </a:ext>
            </a:extLst>
          </p:cNvPr>
          <p:cNvSpPr>
            <a:spLocks noGrp="1"/>
          </p:cNvSpPr>
          <p:nvPr>
            <p:ph sz="quarter" idx="10"/>
          </p:nvPr>
        </p:nvSpPr>
        <p:spPr/>
        <p:txBody>
          <a:bodyPr vert="horz" lIns="91440" tIns="45720" rIns="91440" bIns="45720" rtlCol="0" anchor="t">
            <a:normAutofit/>
          </a:bodyPr>
          <a:lstStyle/>
          <a:p>
            <a:r>
              <a:rPr lang="en-US">
                <a:latin typeface="Arial"/>
                <a:cs typeface="Arial"/>
              </a:rPr>
              <a:t>A Case-Study Review</a:t>
            </a:r>
          </a:p>
        </p:txBody>
      </p:sp>
      <p:sp>
        <p:nvSpPr>
          <p:cNvPr id="14" name="Content Placeholder 13">
            <a:extLst>
              <a:ext uri="{FF2B5EF4-FFF2-40B4-BE49-F238E27FC236}">
                <a16:creationId xmlns:a16="http://schemas.microsoft.com/office/drawing/2014/main" id="{348C3AE1-146C-2134-E32F-AE391270DF7F}"/>
              </a:ext>
            </a:extLst>
          </p:cNvPr>
          <p:cNvSpPr>
            <a:spLocks noGrp="1"/>
          </p:cNvSpPr>
          <p:nvPr>
            <p:ph sz="quarter" idx="12"/>
          </p:nvPr>
        </p:nvSpPr>
        <p:spPr/>
        <p:txBody>
          <a:bodyPr vert="horz" lIns="91440" tIns="45720" rIns="91440" bIns="45720" rtlCol="0" anchor="t">
            <a:normAutofit lnSpcReduction="10000"/>
          </a:bodyPr>
          <a:lstStyle/>
          <a:p>
            <a:r>
              <a:rPr lang="en-US">
                <a:latin typeface="Arial"/>
                <a:cs typeface="Arial"/>
              </a:rPr>
              <a:t>ILDT 5301 Fall 2024</a:t>
            </a:r>
            <a:endParaRPr lang="en-US"/>
          </a:p>
        </p:txBody>
      </p:sp>
      <p:sp>
        <p:nvSpPr>
          <p:cNvPr id="16" name="Content Placeholder 15">
            <a:extLst>
              <a:ext uri="{FF2B5EF4-FFF2-40B4-BE49-F238E27FC236}">
                <a16:creationId xmlns:a16="http://schemas.microsoft.com/office/drawing/2014/main" id="{83E9AEF2-1BC6-6A3A-31BE-2ADAEC8D9CD6}"/>
              </a:ext>
            </a:extLst>
          </p:cNvPr>
          <p:cNvSpPr>
            <a:spLocks noGrp="1"/>
          </p:cNvSpPr>
          <p:nvPr>
            <p:ph sz="quarter" idx="11"/>
          </p:nvPr>
        </p:nvSpPr>
        <p:spPr>
          <a:xfrm>
            <a:off x="611585" y="2745025"/>
            <a:ext cx="4114800" cy="291886"/>
          </a:xfrm>
        </p:spPr>
        <p:txBody>
          <a:bodyPr vert="horz" lIns="91440" tIns="45720" rIns="91440" bIns="45720" rtlCol="0" anchor="t">
            <a:normAutofit fontScale="85000" lnSpcReduction="20000"/>
          </a:bodyPr>
          <a:lstStyle/>
          <a:p>
            <a:r>
              <a:rPr lang="en-US">
                <a:latin typeface="Arial"/>
                <a:cs typeface="Arial"/>
              </a:rPr>
              <a:t>Greenwood, Meeks, Minter and Strout</a:t>
            </a:r>
            <a:endParaRPr lang="en-US"/>
          </a:p>
        </p:txBody>
      </p:sp>
    </p:spTree>
    <p:custDataLst>
      <p:tags r:id="rId1"/>
    </p:custDataLst>
    <p:extLst>
      <p:ext uri="{BB962C8B-B14F-4D97-AF65-F5344CB8AC3E}">
        <p14:creationId xmlns:p14="http://schemas.microsoft.com/office/powerpoint/2010/main" val="21572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61DB-C5A1-BDBE-6493-AB043A75FA6E}"/>
              </a:ext>
            </a:extLst>
          </p:cNvPr>
          <p:cNvSpPr>
            <a:spLocks noGrp="1"/>
          </p:cNvSpPr>
          <p:nvPr>
            <p:ph type="title"/>
          </p:nvPr>
        </p:nvSpPr>
        <p:spPr>
          <a:xfrm>
            <a:off x="457200" y="602357"/>
            <a:ext cx="8229600" cy="857253"/>
          </a:xfrm>
        </p:spPr>
        <p:txBody>
          <a:bodyPr>
            <a:noAutofit/>
          </a:bodyPr>
          <a:lstStyle/>
          <a:p>
            <a:r>
              <a:rPr lang="en-US" sz="4000">
                <a:latin typeface="Arial"/>
                <a:cs typeface="Arial"/>
              </a:rPr>
              <a:t>Discussion Board</a:t>
            </a:r>
            <a:br>
              <a:rPr lang="en-US" sz="2800">
                <a:latin typeface="Arial"/>
                <a:cs typeface="Arial"/>
              </a:rPr>
            </a:br>
            <a:endParaRPr lang="en-US" sz="2800"/>
          </a:p>
        </p:txBody>
      </p:sp>
      <p:sp>
        <p:nvSpPr>
          <p:cNvPr id="3" name="Content Placeholder 2">
            <a:extLst>
              <a:ext uri="{FF2B5EF4-FFF2-40B4-BE49-F238E27FC236}">
                <a16:creationId xmlns:a16="http://schemas.microsoft.com/office/drawing/2014/main" id="{36D0A172-AE97-F396-C763-25B56A2AD3EA}"/>
              </a:ext>
            </a:extLst>
          </p:cNvPr>
          <p:cNvSpPr>
            <a:spLocks noGrp="1"/>
          </p:cNvSpPr>
          <p:nvPr>
            <p:ph sz="quarter" idx="10"/>
          </p:nvPr>
        </p:nvSpPr>
        <p:spPr>
          <a:xfrm>
            <a:off x="457200" y="2569746"/>
            <a:ext cx="8229600" cy="1712161"/>
          </a:xfrm>
        </p:spPr>
        <p:txBody>
          <a:bodyPr vert="horz" lIns="91440" tIns="45720" rIns="91440" bIns="45720" rtlCol="0" anchor="t">
            <a:normAutofit fontScale="92500" lnSpcReduction="10000"/>
          </a:bodyPr>
          <a:lstStyle/>
          <a:p>
            <a:endParaRPr lang="en-US" sz="1800"/>
          </a:p>
          <a:p>
            <a:endParaRPr lang="en-US" sz="1800"/>
          </a:p>
          <a:p>
            <a:r>
              <a:rPr lang="en-US" sz="1800">
                <a:latin typeface="Arial"/>
                <a:cs typeface="Arial"/>
              </a:rPr>
              <a:t>Contact Ms. Meeks, Ms. Minter, Mr. Strout or Ms. Greenwood by email if you have questions or need more clarification. </a:t>
            </a:r>
            <a:endParaRPr lang="en-US" sz="1800"/>
          </a:p>
          <a:p>
            <a:endParaRPr lang="en-US" sz="1800">
              <a:latin typeface="Arial"/>
              <a:cs typeface="Arial"/>
            </a:endParaRPr>
          </a:p>
          <a:p>
            <a:r>
              <a:rPr lang="en-US" sz="1800">
                <a:latin typeface="Arial"/>
                <a:cs typeface="Arial"/>
              </a:rPr>
              <a:t>We are looking forward to hearing your arguments, evidence and opinions. </a:t>
            </a:r>
            <a:endParaRPr lang="en-US" sz="1800"/>
          </a:p>
        </p:txBody>
      </p:sp>
      <p:sp>
        <p:nvSpPr>
          <p:cNvPr id="4" name="TextBox 3">
            <a:extLst>
              <a:ext uri="{FF2B5EF4-FFF2-40B4-BE49-F238E27FC236}">
                <a16:creationId xmlns:a16="http://schemas.microsoft.com/office/drawing/2014/main" id="{1C284D3E-2E1B-76E3-D9DF-67DA36DDF675}"/>
              </a:ext>
            </a:extLst>
          </p:cNvPr>
          <p:cNvSpPr txBox="1"/>
          <p:nvPr/>
        </p:nvSpPr>
        <p:spPr>
          <a:xfrm>
            <a:off x="732919" y="1288812"/>
            <a:ext cx="767856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chemeClr val="bg1"/>
                </a:solidFill>
                <a:cs typeface="Arial"/>
              </a:rPr>
              <a:t>Go to this </a:t>
            </a:r>
            <a:r>
              <a:rPr lang="en-US" sz="2200" b="1" dirty="0">
                <a:solidFill>
                  <a:schemeClr val="tx2">
                    <a:lumMod val="20000"/>
                    <a:lumOff val="80000"/>
                  </a:schemeClr>
                </a:solidFill>
                <a:cs typeface="Arial"/>
                <a:hlinkClick r:id="rId3">
                  <a:extLst>
                    <a:ext uri="{A12FA001-AC4F-418D-AE19-62706E023703}">
                      <ahyp:hlinkClr xmlns:ahyp="http://schemas.microsoft.com/office/drawing/2018/hyperlinkcolor" val="tx"/>
                    </a:ext>
                  </a:extLst>
                </a:hlinkClick>
              </a:rPr>
              <a:t>Padlet link</a:t>
            </a:r>
            <a:r>
              <a:rPr lang="en-US" sz="2200" dirty="0">
                <a:solidFill>
                  <a:schemeClr val="bg1"/>
                </a:solidFill>
                <a:cs typeface="Arial"/>
              </a:rPr>
              <a:t> to respond to the questions in reference to the Case Study presented on Slide 3. Remember to use evidence that is based </a:t>
            </a:r>
            <a:r>
              <a:rPr lang="en-US" sz="2200" dirty="0">
                <a:solidFill>
                  <a:schemeClr val="bg1"/>
                </a:solidFill>
                <a:latin typeface="Arial"/>
                <a:cs typeface="Arial"/>
              </a:rPr>
              <a:t>on the UTA </a:t>
            </a:r>
            <a:r>
              <a:rPr lang="en-US" sz="2200" b="1" i="1" dirty="0">
                <a:solidFill>
                  <a:srgbClr val="C6D9F1"/>
                </a:solidFill>
                <a:latin typeface="Aptos"/>
                <a:cs typeface="Arial"/>
                <a:hlinkClick r:id="rId4">
                  <a:extLst>
                    <a:ext uri="{A12FA001-AC4F-418D-AE19-62706E023703}">
                      <ahyp:hlinkClr xmlns:ahyp="http://schemas.microsoft.com/office/drawing/2018/hyperlinkcolor" val="tx"/>
                    </a:ext>
                  </a:extLst>
                </a:hlinkClick>
              </a:rPr>
              <a:t>academic integrity policies regarding GenAI</a:t>
            </a:r>
            <a:r>
              <a:rPr lang="en-US" sz="2200" b="1" i="1" dirty="0">
                <a:solidFill>
                  <a:srgbClr val="C6D9F1"/>
                </a:solidFill>
                <a:latin typeface="Aptos"/>
                <a:cs typeface="Arial"/>
              </a:rPr>
              <a:t>.</a:t>
            </a:r>
            <a:endParaRPr lang="en-US" sz="2200" b="1" dirty="0">
              <a:cs typeface="Arial"/>
            </a:endParaRPr>
          </a:p>
        </p:txBody>
      </p:sp>
    </p:spTree>
    <p:custDataLst>
      <p:tags r:id="rId1"/>
    </p:custDataLst>
    <p:extLst>
      <p:ext uri="{BB962C8B-B14F-4D97-AF65-F5344CB8AC3E}">
        <p14:creationId xmlns:p14="http://schemas.microsoft.com/office/powerpoint/2010/main" val="87673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56FED0-E09F-6804-518C-63D7365F9E3B}"/>
              </a:ext>
            </a:extLst>
          </p:cNvPr>
          <p:cNvSpPr>
            <a:spLocks noGrp="1"/>
          </p:cNvSpPr>
          <p:nvPr>
            <p:ph type="title"/>
          </p:nvPr>
        </p:nvSpPr>
        <p:spPr>
          <a:xfrm>
            <a:off x="457200" y="421883"/>
            <a:ext cx="8229600" cy="857253"/>
          </a:xfrm>
        </p:spPr>
        <p:txBody>
          <a:bodyPr/>
          <a:lstStyle/>
          <a:p>
            <a:r>
              <a:rPr lang="en-US">
                <a:latin typeface="Arial"/>
                <a:cs typeface="Arial"/>
              </a:rPr>
              <a:t>Case Study: Set Up</a:t>
            </a:r>
            <a:endParaRPr lang="en-US"/>
          </a:p>
        </p:txBody>
      </p:sp>
      <p:sp>
        <p:nvSpPr>
          <p:cNvPr id="12" name="Content Placeholder 2">
            <a:extLst>
              <a:ext uri="{FF2B5EF4-FFF2-40B4-BE49-F238E27FC236}">
                <a16:creationId xmlns:a16="http://schemas.microsoft.com/office/drawing/2014/main" id="{60AA61B7-4069-D8D8-480A-B55B7F33AB99}"/>
              </a:ext>
            </a:extLst>
          </p:cNvPr>
          <p:cNvSpPr>
            <a:spLocks noGrp="1"/>
          </p:cNvSpPr>
          <p:nvPr>
            <p:ph sz="quarter" idx="10"/>
          </p:nvPr>
        </p:nvSpPr>
        <p:spPr>
          <a:xfrm>
            <a:off x="457200" y="1567116"/>
            <a:ext cx="8229600" cy="1585912"/>
          </a:xfrm>
        </p:spPr>
        <p:txBody>
          <a:bodyPr vert="horz" lIns="91440" tIns="45720" rIns="91440" bIns="45720" rtlCol="0" anchor="t">
            <a:normAutofit/>
          </a:bodyPr>
          <a:lstStyle/>
          <a:p>
            <a:r>
              <a:rPr lang="en-US">
                <a:latin typeface="Arial"/>
                <a:cs typeface="Arial"/>
              </a:rPr>
              <a:t>Students will work in pairs to analyze and answer the questions related to the case study that will explore the ethical implications of using AI, specifically Grammarly's AI feature.</a:t>
            </a:r>
            <a:endParaRPr lang="en-US"/>
          </a:p>
        </p:txBody>
      </p:sp>
    </p:spTree>
    <p:extLst>
      <p:ext uri="{BB962C8B-B14F-4D97-AF65-F5344CB8AC3E}">
        <p14:creationId xmlns:p14="http://schemas.microsoft.com/office/powerpoint/2010/main" val="367287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FDCA-F846-0674-E409-944E0DC48C27}"/>
              </a:ext>
            </a:extLst>
          </p:cNvPr>
          <p:cNvSpPr>
            <a:spLocks noGrp="1"/>
          </p:cNvSpPr>
          <p:nvPr>
            <p:ph type="title"/>
          </p:nvPr>
        </p:nvSpPr>
        <p:spPr>
          <a:xfrm>
            <a:off x="457200" y="419674"/>
            <a:ext cx="8229600" cy="857253"/>
          </a:xfrm>
        </p:spPr>
        <p:txBody>
          <a:bodyPr/>
          <a:lstStyle/>
          <a:p>
            <a:r>
              <a:rPr lang="en-US">
                <a:latin typeface="Arial"/>
                <a:cs typeface="Arial"/>
              </a:rPr>
              <a:t>Case Study</a:t>
            </a:r>
            <a:endParaRPr lang="en-US"/>
          </a:p>
        </p:txBody>
      </p:sp>
      <p:sp>
        <p:nvSpPr>
          <p:cNvPr id="3" name="Content Placeholder 2">
            <a:extLst>
              <a:ext uri="{FF2B5EF4-FFF2-40B4-BE49-F238E27FC236}">
                <a16:creationId xmlns:a16="http://schemas.microsoft.com/office/drawing/2014/main" id="{D99822FB-6FF7-E081-28D0-658893304C1E}"/>
              </a:ext>
            </a:extLst>
          </p:cNvPr>
          <p:cNvSpPr>
            <a:spLocks noGrp="1"/>
          </p:cNvSpPr>
          <p:nvPr>
            <p:ph sz="quarter" idx="10"/>
          </p:nvPr>
        </p:nvSpPr>
        <p:spPr>
          <a:xfrm>
            <a:off x="457200" y="1491484"/>
            <a:ext cx="8229600" cy="2839526"/>
          </a:xfrm>
        </p:spPr>
        <p:txBody>
          <a:bodyPr vert="horz" lIns="91440" tIns="45720" rIns="91440" bIns="45720" rtlCol="0" anchor="t">
            <a:normAutofit/>
          </a:bodyPr>
          <a:lstStyle/>
          <a:p>
            <a:pPr algn="l"/>
            <a:r>
              <a:rPr lang="en-US" sz="1800" i="1">
                <a:latin typeface="Aptos"/>
                <a:cs typeface="Arial"/>
              </a:rPr>
              <a:t>In February 2024, Marley Stevens, a student at the University of North Georgia, was placed on academic probation for allegedly violating the university's academic integrity policy by using AI inappropriately. Stevens claims that she only used Grammarly to check grammar and not its generative AI tool, </a:t>
            </a:r>
            <a:r>
              <a:rPr lang="en-US" sz="1800" i="1" err="1">
                <a:latin typeface="Aptos"/>
                <a:cs typeface="Arial"/>
              </a:rPr>
              <a:t>GrammarlyGo</a:t>
            </a:r>
            <a:r>
              <a:rPr lang="en-US" sz="1800" i="1">
                <a:latin typeface="Aptos"/>
                <a:cs typeface="Arial"/>
              </a:rPr>
              <a:t>. Despite her explanation, she was penalized based on the university's policies against unauthorized assistance in academic work. UNG defended its stance, citing the importance of clear academic guidelines for AI use, while critics argue the punishment was too harsh given the circumstances.</a:t>
            </a:r>
            <a:endParaRPr lang="en-US" sz="1800">
              <a:latin typeface="Aptos"/>
              <a:cs typeface="Arial"/>
            </a:endParaRPr>
          </a:p>
          <a:p>
            <a:pPr algn="l"/>
            <a:endParaRPr lang="en-US" sz="1200" i="1">
              <a:latin typeface="Aptos"/>
              <a:cs typeface="Arial"/>
            </a:endParaRPr>
          </a:p>
          <a:p>
            <a:endParaRPr lang="en-US"/>
          </a:p>
        </p:txBody>
      </p:sp>
    </p:spTree>
    <p:extLst>
      <p:ext uri="{BB962C8B-B14F-4D97-AF65-F5344CB8AC3E}">
        <p14:creationId xmlns:p14="http://schemas.microsoft.com/office/powerpoint/2010/main" val="339304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94D7-58C9-0F1B-3319-4233E4DBD121}"/>
              </a:ext>
            </a:extLst>
          </p:cNvPr>
          <p:cNvSpPr>
            <a:spLocks noGrp="1"/>
          </p:cNvSpPr>
          <p:nvPr>
            <p:ph type="title"/>
          </p:nvPr>
        </p:nvSpPr>
        <p:spPr>
          <a:xfrm>
            <a:off x="457200" y="432352"/>
            <a:ext cx="8229600" cy="857253"/>
          </a:xfrm>
        </p:spPr>
        <p:txBody>
          <a:bodyPr>
            <a:normAutofit/>
          </a:bodyPr>
          <a:lstStyle/>
          <a:p>
            <a:r>
              <a:rPr lang="en-US" sz="3200">
                <a:latin typeface="Arial"/>
                <a:cs typeface="Arial"/>
              </a:rPr>
              <a:t>Case Study: Discussion Questions</a:t>
            </a:r>
            <a:endParaRPr lang="en-US" sz="3200"/>
          </a:p>
        </p:txBody>
      </p:sp>
      <p:sp>
        <p:nvSpPr>
          <p:cNvPr id="3" name="Content Placeholder 2">
            <a:extLst>
              <a:ext uri="{FF2B5EF4-FFF2-40B4-BE49-F238E27FC236}">
                <a16:creationId xmlns:a16="http://schemas.microsoft.com/office/drawing/2014/main" id="{AE2E2F0E-8664-2169-AAF7-CDB349EA317B}"/>
              </a:ext>
            </a:extLst>
          </p:cNvPr>
          <p:cNvSpPr>
            <a:spLocks noGrp="1"/>
          </p:cNvSpPr>
          <p:nvPr>
            <p:ph sz="quarter" idx="10"/>
          </p:nvPr>
        </p:nvSpPr>
        <p:spPr>
          <a:xfrm>
            <a:off x="457200" y="1285789"/>
            <a:ext cx="8229600" cy="2477993"/>
          </a:xfrm>
        </p:spPr>
        <p:txBody>
          <a:bodyPr vert="horz" lIns="91440" tIns="45720" rIns="91440" bIns="45720" rtlCol="0" anchor="t">
            <a:noAutofit/>
          </a:bodyPr>
          <a:lstStyle/>
          <a:p>
            <a:pPr marL="342900" indent="-342900" algn="l">
              <a:buAutoNum type="arabicPeriod"/>
            </a:pPr>
            <a:r>
              <a:rPr lang="en-US" sz="1600" i="1">
                <a:latin typeface="Aptos"/>
                <a:cs typeface="Arial"/>
              </a:rPr>
              <a:t>Do you believe the University of North Georgia's decision to place Marley Stevens on probation was justified? </a:t>
            </a:r>
            <a:endParaRPr lang="en-US" sz="1600">
              <a:latin typeface="Aptos"/>
              <a:cs typeface="Arial"/>
            </a:endParaRPr>
          </a:p>
          <a:p>
            <a:pPr algn="l"/>
            <a:r>
              <a:rPr lang="en-US" sz="1600" i="1">
                <a:latin typeface="Aptos"/>
                <a:cs typeface="Arial"/>
              </a:rPr>
              <a:t>Support your argument with evidence from </a:t>
            </a:r>
            <a:r>
              <a:rPr lang="en-US" sz="1600" i="1" u="sng">
                <a:solidFill>
                  <a:schemeClr val="tx2">
                    <a:lumMod val="20000"/>
                    <a:lumOff val="80000"/>
                  </a:schemeClr>
                </a:solidFill>
                <a:latin typeface="Aptos"/>
                <a:cs typeface="Arial"/>
                <a:hlinkClick r:id="rId2">
                  <a:extLst>
                    <a:ext uri="{A12FA001-AC4F-418D-AE19-62706E023703}">
                      <ahyp:hlinkClr xmlns:ahyp="http://schemas.microsoft.com/office/drawing/2018/hyperlinkcolor" val="tx"/>
                    </a:ext>
                  </a:extLst>
                </a:hlinkClick>
              </a:rPr>
              <a:t>UTA’s academic integrity policies regarding GenAI</a:t>
            </a:r>
            <a:r>
              <a:rPr lang="en-US" sz="1600" i="1">
                <a:solidFill>
                  <a:schemeClr val="tx2">
                    <a:lumMod val="20000"/>
                    <a:lumOff val="80000"/>
                  </a:schemeClr>
                </a:solidFill>
                <a:latin typeface="Aptos"/>
                <a:cs typeface="Arial"/>
              </a:rPr>
              <a:t>, </a:t>
            </a:r>
            <a:r>
              <a:rPr lang="en-US" sz="1600" i="1">
                <a:latin typeface="Aptos"/>
                <a:cs typeface="Arial"/>
              </a:rPr>
              <a:t>the role of AI tools in education, and considerations of fairness in applying academic rules. </a:t>
            </a:r>
            <a:endParaRPr lang="en-US" sz="1600">
              <a:latin typeface="Aptos"/>
              <a:cs typeface="Arial"/>
            </a:endParaRPr>
          </a:p>
          <a:p>
            <a:pPr algn="l"/>
            <a:endParaRPr lang="en-US" sz="1600" i="1">
              <a:latin typeface="Aptos"/>
              <a:cs typeface="Arial"/>
            </a:endParaRPr>
          </a:p>
          <a:p>
            <a:pPr algn="l"/>
            <a:r>
              <a:rPr lang="en-US" sz="1600" i="1">
                <a:latin typeface="Aptos"/>
                <a:cs typeface="Arial"/>
              </a:rPr>
              <a:t>2.    Should universities update their guidelines to address new AI tools like Grammarly more explicitly? Why or why not?</a:t>
            </a:r>
          </a:p>
          <a:p>
            <a:pPr algn="l"/>
            <a:endParaRPr lang="en-US" sz="1600" i="1">
              <a:latin typeface="Aptos"/>
            </a:endParaRPr>
          </a:p>
          <a:p>
            <a:pPr algn="l"/>
            <a:r>
              <a:rPr lang="en-US" sz="1600" i="1">
                <a:latin typeface="Aptos"/>
                <a:cs typeface="Arial"/>
              </a:rPr>
              <a:t>3. Provide </a:t>
            </a:r>
            <a:r>
              <a:rPr lang="en-US" sz="1600" i="1">
                <a:latin typeface="Arial"/>
                <a:cs typeface="Arial"/>
              </a:rPr>
              <a:t>2 Responses to agree, challenge, or question a students’ viewpoint. </a:t>
            </a:r>
            <a:endParaRPr lang="en-US" sz="1600" i="1">
              <a:latin typeface="Arial"/>
            </a:endParaRPr>
          </a:p>
          <a:p>
            <a:endParaRPr lang="en-US" sz="1600"/>
          </a:p>
        </p:txBody>
      </p:sp>
    </p:spTree>
    <p:extLst>
      <p:ext uri="{BB962C8B-B14F-4D97-AF65-F5344CB8AC3E}">
        <p14:creationId xmlns:p14="http://schemas.microsoft.com/office/powerpoint/2010/main" val="172821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EA28-C651-D606-BF9B-4EE7414AD3AE}"/>
              </a:ext>
            </a:extLst>
          </p:cNvPr>
          <p:cNvSpPr>
            <a:spLocks noGrp="1"/>
          </p:cNvSpPr>
          <p:nvPr>
            <p:ph type="title"/>
          </p:nvPr>
        </p:nvSpPr>
        <p:spPr>
          <a:xfrm>
            <a:off x="457200" y="434644"/>
            <a:ext cx="8229600" cy="857253"/>
          </a:xfrm>
        </p:spPr>
        <p:txBody>
          <a:bodyPr/>
          <a:lstStyle/>
          <a:p>
            <a:r>
              <a:rPr lang="en-US">
                <a:latin typeface="Arial"/>
                <a:cs typeface="Arial"/>
              </a:rPr>
              <a:t>Guiding Principles of </a:t>
            </a:r>
            <a:r>
              <a:rPr lang="en-US" err="1">
                <a:latin typeface="Arial"/>
                <a:cs typeface="Arial"/>
              </a:rPr>
              <a:t>GenAI</a:t>
            </a:r>
            <a:endParaRPr lang="en-US" err="1"/>
          </a:p>
        </p:txBody>
      </p:sp>
      <p:sp>
        <p:nvSpPr>
          <p:cNvPr id="3" name="Content Placeholder 2">
            <a:extLst>
              <a:ext uri="{FF2B5EF4-FFF2-40B4-BE49-F238E27FC236}">
                <a16:creationId xmlns:a16="http://schemas.microsoft.com/office/drawing/2014/main" id="{F2F04D3C-52C6-1490-D66A-22F34F122EA3}"/>
              </a:ext>
            </a:extLst>
          </p:cNvPr>
          <p:cNvSpPr>
            <a:spLocks noGrp="1"/>
          </p:cNvSpPr>
          <p:nvPr>
            <p:ph sz="quarter" idx="10"/>
          </p:nvPr>
        </p:nvSpPr>
        <p:spPr>
          <a:xfrm>
            <a:off x="457200" y="1615241"/>
            <a:ext cx="8229600" cy="1552287"/>
          </a:xfrm>
        </p:spPr>
        <p:txBody>
          <a:bodyPr vert="horz" lIns="91440" tIns="45720" rIns="91440" bIns="45720" rtlCol="0" anchor="t">
            <a:noAutofit/>
          </a:bodyPr>
          <a:lstStyle/>
          <a:p>
            <a:pPr marL="285750" indent="-285750" algn="l">
              <a:buFont typeface="Arial"/>
              <a:buChar char="•"/>
            </a:pPr>
            <a:r>
              <a:rPr lang="en-US" sz="1800">
                <a:latin typeface="Arial"/>
                <a:cs typeface="Arial"/>
              </a:rPr>
              <a:t>Use and develop </a:t>
            </a:r>
            <a:r>
              <a:rPr lang="en-US" sz="1800" err="1">
                <a:latin typeface="Arial"/>
                <a:cs typeface="Arial"/>
              </a:rPr>
              <a:t>GenAI</a:t>
            </a:r>
            <a:r>
              <a:rPr lang="en-US" sz="1800">
                <a:latin typeface="Arial"/>
                <a:cs typeface="Arial"/>
              </a:rPr>
              <a:t> tools in a manner that is ethical, transparent, and mitigates potential biases.</a:t>
            </a:r>
          </a:p>
          <a:p>
            <a:pPr marL="285750" indent="-285750" algn="l">
              <a:buFont typeface="Arial"/>
              <a:buChar char="•"/>
            </a:pPr>
            <a:endParaRPr lang="en-US" sz="1800">
              <a:latin typeface="Arial"/>
              <a:cs typeface="Arial"/>
            </a:endParaRPr>
          </a:p>
          <a:p>
            <a:pPr marL="285750" indent="-285750" algn="l">
              <a:buFont typeface="Arial"/>
              <a:buChar char="•"/>
            </a:pPr>
            <a:r>
              <a:rPr lang="en-US" sz="1800">
                <a:latin typeface="Arial"/>
                <a:cs typeface="Arial"/>
              </a:rPr>
              <a:t>Use and develop </a:t>
            </a:r>
            <a:r>
              <a:rPr lang="en-US" sz="1800" err="1">
                <a:latin typeface="Arial"/>
                <a:cs typeface="Arial"/>
              </a:rPr>
              <a:t>GenAI</a:t>
            </a:r>
            <a:r>
              <a:rPr lang="en-US" sz="1800">
                <a:latin typeface="Arial"/>
                <a:cs typeface="Arial"/>
              </a:rPr>
              <a:t> tools in a manner that promotes institutional and research integrity, including scientific rigor and reproducibility.</a:t>
            </a:r>
            <a:endParaRPr lang="en-US" sz="1800"/>
          </a:p>
          <a:p>
            <a:endParaRPr lang="en-US"/>
          </a:p>
        </p:txBody>
      </p:sp>
    </p:spTree>
    <p:extLst>
      <p:ext uri="{BB962C8B-B14F-4D97-AF65-F5344CB8AC3E}">
        <p14:creationId xmlns:p14="http://schemas.microsoft.com/office/powerpoint/2010/main" val="98203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9D7E-343E-4CF1-46AA-30D685914622}"/>
              </a:ext>
            </a:extLst>
          </p:cNvPr>
          <p:cNvSpPr>
            <a:spLocks noGrp="1"/>
          </p:cNvSpPr>
          <p:nvPr>
            <p:ph type="title"/>
          </p:nvPr>
        </p:nvSpPr>
        <p:spPr>
          <a:xfrm>
            <a:off x="457200" y="434644"/>
            <a:ext cx="8229600" cy="857253"/>
          </a:xfrm>
        </p:spPr>
        <p:txBody>
          <a:bodyPr/>
          <a:lstStyle/>
          <a:p>
            <a:r>
              <a:rPr lang="en-US">
                <a:latin typeface="Arial"/>
                <a:cs typeface="Arial"/>
              </a:rPr>
              <a:t>Institutional </a:t>
            </a:r>
            <a:r>
              <a:rPr lang="en-US" err="1">
                <a:latin typeface="Arial"/>
                <a:cs typeface="Arial"/>
              </a:rPr>
              <a:t>GenAI</a:t>
            </a:r>
            <a:r>
              <a:rPr lang="en-US">
                <a:latin typeface="Arial"/>
                <a:cs typeface="Arial"/>
              </a:rPr>
              <a:t> Guidelines</a:t>
            </a:r>
            <a:endParaRPr lang="en-US"/>
          </a:p>
        </p:txBody>
      </p:sp>
      <p:sp>
        <p:nvSpPr>
          <p:cNvPr id="3" name="Content Placeholder 2">
            <a:extLst>
              <a:ext uri="{FF2B5EF4-FFF2-40B4-BE49-F238E27FC236}">
                <a16:creationId xmlns:a16="http://schemas.microsoft.com/office/drawing/2014/main" id="{CA4ECDB9-C634-3A7B-DD4D-6BAC16ECDE4C}"/>
              </a:ext>
            </a:extLst>
          </p:cNvPr>
          <p:cNvSpPr>
            <a:spLocks noGrp="1"/>
          </p:cNvSpPr>
          <p:nvPr>
            <p:ph sz="quarter" idx="10"/>
          </p:nvPr>
        </p:nvSpPr>
        <p:spPr>
          <a:xfrm>
            <a:off x="457200" y="1781497"/>
            <a:ext cx="8229600" cy="1666586"/>
          </a:xfrm>
        </p:spPr>
        <p:txBody>
          <a:bodyPr vert="horz" lIns="91440" tIns="45720" rIns="91440" bIns="45720" rtlCol="0" anchor="t">
            <a:normAutofit/>
          </a:bodyPr>
          <a:lstStyle/>
          <a:p>
            <a:r>
              <a:rPr lang="en-US">
                <a:latin typeface="Arial"/>
                <a:cs typeface="Arial"/>
              </a:rPr>
              <a:t>National Science Foundation (NSF)</a:t>
            </a:r>
            <a:endParaRPr lang="en-US"/>
          </a:p>
          <a:p>
            <a:endParaRPr lang="en-US">
              <a:latin typeface="Arial"/>
              <a:cs typeface="Arial"/>
            </a:endParaRPr>
          </a:p>
          <a:p>
            <a:r>
              <a:rPr lang="en-US">
                <a:latin typeface="Arial"/>
                <a:cs typeface="Arial"/>
              </a:rPr>
              <a:t>National Institutes of Health (NIH)</a:t>
            </a:r>
            <a:endParaRPr lang="en-US"/>
          </a:p>
          <a:p>
            <a:endParaRPr lang="en-US">
              <a:latin typeface="Arial"/>
              <a:cs typeface="Arial"/>
            </a:endParaRPr>
          </a:p>
        </p:txBody>
      </p:sp>
    </p:spTree>
    <p:extLst>
      <p:ext uri="{BB962C8B-B14F-4D97-AF65-F5344CB8AC3E}">
        <p14:creationId xmlns:p14="http://schemas.microsoft.com/office/powerpoint/2010/main" val="299326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09D2-B44D-A0EB-9CB7-A7740022D573}"/>
              </a:ext>
            </a:extLst>
          </p:cNvPr>
          <p:cNvSpPr>
            <a:spLocks noGrp="1"/>
          </p:cNvSpPr>
          <p:nvPr>
            <p:ph type="title"/>
          </p:nvPr>
        </p:nvSpPr>
        <p:spPr>
          <a:xfrm>
            <a:off x="457200" y="600898"/>
            <a:ext cx="8229600" cy="857253"/>
          </a:xfrm>
        </p:spPr>
        <p:txBody>
          <a:bodyPr/>
          <a:lstStyle/>
          <a:p>
            <a:r>
              <a:rPr lang="en-US">
                <a:latin typeface="Arial"/>
                <a:cs typeface="Arial"/>
              </a:rPr>
              <a:t>Referencing </a:t>
            </a:r>
            <a:r>
              <a:rPr lang="en-US" err="1">
                <a:latin typeface="Arial"/>
                <a:cs typeface="Arial"/>
              </a:rPr>
              <a:t>GenAI</a:t>
            </a:r>
            <a:endParaRPr lang="en-US" err="1"/>
          </a:p>
        </p:txBody>
      </p:sp>
      <p:sp>
        <p:nvSpPr>
          <p:cNvPr id="3" name="Content Placeholder 2">
            <a:extLst>
              <a:ext uri="{FF2B5EF4-FFF2-40B4-BE49-F238E27FC236}">
                <a16:creationId xmlns:a16="http://schemas.microsoft.com/office/drawing/2014/main" id="{C5498875-B8D4-FB58-67B8-0C4D4418507F}"/>
              </a:ext>
            </a:extLst>
          </p:cNvPr>
          <p:cNvSpPr>
            <a:spLocks noGrp="1"/>
          </p:cNvSpPr>
          <p:nvPr>
            <p:ph sz="quarter" idx="10"/>
          </p:nvPr>
        </p:nvSpPr>
        <p:spPr>
          <a:xfrm>
            <a:off x="457200" y="1854233"/>
            <a:ext cx="8229600" cy="2061440"/>
          </a:xfrm>
        </p:spPr>
        <p:txBody>
          <a:bodyPr vert="horz" lIns="91440" tIns="45720" rIns="91440" bIns="45720" rtlCol="0" anchor="t">
            <a:normAutofit/>
          </a:bodyPr>
          <a:lstStyle/>
          <a:p>
            <a:pPr marL="285750" indent="-285750" algn="l">
              <a:buFont typeface="Arial" pitchFamily="2" charset="2"/>
              <a:buChar char="•"/>
            </a:pPr>
            <a:r>
              <a:rPr lang="en-US" sz="1800" err="1">
                <a:latin typeface="Arial"/>
                <a:cs typeface="Arial"/>
              </a:rPr>
              <a:t>GenAI</a:t>
            </a:r>
            <a:r>
              <a:rPr lang="en-US" sz="1800">
                <a:latin typeface="Arial"/>
                <a:cs typeface="Arial"/>
              </a:rPr>
              <a:t> should not be listed as a co-author, but the use of Generative AI should be disclosed in papers, along with a description of the places and manners of use. </a:t>
            </a:r>
            <a:endParaRPr lang="en-US"/>
          </a:p>
          <a:p>
            <a:pPr marL="285750" indent="-285750" algn="l">
              <a:buFont typeface="Arial" pitchFamily="2" charset="2"/>
              <a:buChar char="•"/>
            </a:pPr>
            <a:endParaRPr lang="en-US" sz="1800">
              <a:latin typeface="Arial"/>
              <a:cs typeface="Arial"/>
            </a:endParaRPr>
          </a:p>
          <a:p>
            <a:pPr marL="285750" indent="-285750" algn="l">
              <a:buFont typeface="Arial" pitchFamily="2" charset="2"/>
              <a:buChar char="•"/>
            </a:pPr>
            <a:r>
              <a:rPr lang="en-US" sz="1800">
                <a:latin typeface="Arial"/>
                <a:cs typeface="Arial"/>
              </a:rPr>
              <a:t>Good citation style recommendations have been suggested by the </a:t>
            </a:r>
            <a:r>
              <a:rPr lang="en-US" sz="1800" u="sng">
                <a:latin typeface="Arial"/>
                <a:cs typeface="Arial"/>
                <a:hlinkClick r:id="rId2">
                  <a:extLst>
                    <a:ext uri="{A12FA001-AC4F-418D-AE19-62706E023703}">
                      <ahyp:hlinkClr xmlns:ahyp="http://schemas.microsoft.com/office/drawing/2018/hyperlinkcolor" val="tx"/>
                    </a:ext>
                  </a:extLst>
                </a:hlinkClick>
              </a:rPr>
              <a:t>American Psychological Association</a:t>
            </a:r>
            <a:r>
              <a:rPr lang="en-US" sz="1800">
                <a:latin typeface="Arial"/>
                <a:cs typeface="Arial"/>
              </a:rPr>
              <a:t> (APA) and the </a:t>
            </a:r>
            <a:r>
              <a:rPr lang="en-US" sz="1800" u="sng">
                <a:latin typeface="Arial"/>
                <a:cs typeface="Arial"/>
                <a:hlinkClick r:id="rId3">
                  <a:extLst>
                    <a:ext uri="{A12FA001-AC4F-418D-AE19-62706E023703}">
                      <ahyp:hlinkClr xmlns:ahyp="http://schemas.microsoft.com/office/drawing/2018/hyperlinkcolor" val="tx"/>
                    </a:ext>
                  </a:extLst>
                </a:hlinkClick>
              </a:rPr>
              <a:t>Chicago Manual of Style</a:t>
            </a:r>
            <a:r>
              <a:rPr lang="en-US" sz="1800">
                <a:latin typeface="Arial"/>
                <a:cs typeface="Arial"/>
              </a:rPr>
              <a:t>.</a:t>
            </a:r>
            <a:endParaRPr lang="en-US" sz="1800"/>
          </a:p>
        </p:txBody>
      </p:sp>
    </p:spTree>
    <p:extLst>
      <p:ext uri="{BB962C8B-B14F-4D97-AF65-F5344CB8AC3E}">
        <p14:creationId xmlns:p14="http://schemas.microsoft.com/office/powerpoint/2010/main" val="384485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B4EF-85DF-34C9-D8D0-4813581B6B8A}"/>
              </a:ext>
            </a:extLst>
          </p:cNvPr>
          <p:cNvSpPr>
            <a:spLocks noGrp="1"/>
          </p:cNvSpPr>
          <p:nvPr>
            <p:ph type="title"/>
          </p:nvPr>
        </p:nvSpPr>
        <p:spPr>
          <a:xfrm>
            <a:off x="457200" y="434644"/>
            <a:ext cx="8229600" cy="857253"/>
          </a:xfrm>
        </p:spPr>
        <p:txBody>
          <a:bodyPr/>
          <a:lstStyle/>
          <a:p>
            <a:r>
              <a:rPr lang="en-US">
                <a:latin typeface="Arial"/>
                <a:cs typeface="Arial"/>
              </a:rPr>
              <a:t>AI Ethics Terminology</a:t>
            </a:r>
            <a:endParaRPr lang="en-US" err="1"/>
          </a:p>
        </p:txBody>
      </p:sp>
      <p:sp>
        <p:nvSpPr>
          <p:cNvPr id="3" name="Content Placeholder 2">
            <a:extLst>
              <a:ext uri="{FF2B5EF4-FFF2-40B4-BE49-F238E27FC236}">
                <a16:creationId xmlns:a16="http://schemas.microsoft.com/office/drawing/2014/main" id="{EBC7577D-D798-B40C-6B59-3A3F1991F19A}"/>
              </a:ext>
            </a:extLst>
          </p:cNvPr>
          <p:cNvSpPr>
            <a:spLocks noGrp="1"/>
          </p:cNvSpPr>
          <p:nvPr>
            <p:ph sz="quarter" idx="10"/>
          </p:nvPr>
        </p:nvSpPr>
        <p:spPr>
          <a:xfrm>
            <a:off x="581891" y="1594460"/>
            <a:ext cx="8229600" cy="2466685"/>
          </a:xfrm>
        </p:spPr>
        <p:txBody>
          <a:bodyPr vert="horz" lIns="91440" tIns="45720" rIns="91440" bIns="45720" rtlCol="0" anchor="t">
            <a:normAutofit lnSpcReduction="10000"/>
          </a:bodyPr>
          <a:lstStyle/>
          <a:p>
            <a:pPr algn="l"/>
            <a:r>
              <a:rPr lang="en-US" sz="2000" b="1" err="1">
                <a:latin typeface="Arial"/>
                <a:cs typeface="Arial"/>
              </a:rPr>
              <a:t>GenAI</a:t>
            </a:r>
            <a:r>
              <a:rPr lang="en-US" sz="2000" b="1">
                <a:latin typeface="Arial"/>
                <a:cs typeface="Arial"/>
              </a:rPr>
              <a:t> – </a:t>
            </a:r>
            <a:r>
              <a:rPr lang="en-US" sz="2000">
                <a:latin typeface="Arial"/>
                <a:cs typeface="Arial"/>
              </a:rPr>
              <a:t>Generative Artificial Intelligence</a:t>
            </a:r>
            <a:endParaRPr lang="en-US" sz="2000">
              <a:solidFill>
                <a:srgbClr val="212529"/>
              </a:solidFill>
            </a:endParaRPr>
          </a:p>
          <a:p>
            <a:pPr algn="l"/>
            <a:r>
              <a:rPr lang="en-US" sz="2000" b="1">
                <a:latin typeface="Arial"/>
                <a:cs typeface="Arial"/>
              </a:rPr>
              <a:t>Ethical - </a:t>
            </a:r>
            <a:r>
              <a:rPr lang="en-US" sz="2000">
                <a:latin typeface="Arial"/>
                <a:cs typeface="Arial"/>
              </a:rPr>
              <a:t>being in accordance with the rules or standards for right conduct or practice, especially the standards of a profession</a:t>
            </a:r>
            <a:endParaRPr lang="en-US" sz="2000"/>
          </a:p>
          <a:p>
            <a:pPr algn="l"/>
            <a:r>
              <a:rPr lang="en-US" sz="2000" b="1">
                <a:latin typeface="Arial"/>
                <a:cs typeface="Arial"/>
              </a:rPr>
              <a:t>Integrity – </a:t>
            </a:r>
            <a:r>
              <a:rPr lang="en-US" sz="2000">
                <a:latin typeface="Arial"/>
                <a:cs typeface="Arial"/>
              </a:rPr>
              <a:t>the quality of being honest</a:t>
            </a:r>
          </a:p>
          <a:p>
            <a:pPr algn="l"/>
            <a:r>
              <a:rPr lang="en-US" sz="2000" b="1">
                <a:latin typeface="Arial"/>
                <a:cs typeface="Arial"/>
              </a:rPr>
              <a:t>Transparency - </a:t>
            </a:r>
            <a:r>
              <a:rPr lang="en-US" sz="2000">
                <a:latin typeface="Arial"/>
                <a:cs typeface="Arial"/>
              </a:rPr>
              <a:t>the willingness to be open and honest. </a:t>
            </a:r>
          </a:p>
          <a:p>
            <a:pPr algn="l"/>
            <a:r>
              <a:rPr lang="en-US" sz="2000" b="1">
                <a:latin typeface="Arial"/>
                <a:cs typeface="Arial"/>
              </a:rPr>
              <a:t>Bias - </a:t>
            </a:r>
            <a:r>
              <a:rPr lang="en-US" sz="2000">
                <a:latin typeface="Arial"/>
                <a:cs typeface="Arial"/>
              </a:rPr>
              <a:t>an inclination to favor or oppose a person, group, idea, or thing, usually in an unfair, inaccurate, or closed-minded way</a:t>
            </a:r>
          </a:p>
          <a:p>
            <a:pPr algn="l"/>
            <a:endParaRPr lang="en-US"/>
          </a:p>
        </p:txBody>
      </p:sp>
    </p:spTree>
    <p:extLst>
      <p:ext uri="{BB962C8B-B14F-4D97-AF65-F5344CB8AC3E}">
        <p14:creationId xmlns:p14="http://schemas.microsoft.com/office/powerpoint/2010/main" val="3308929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2B7A-0610-A973-D8D4-4A1C337AA8F4}"/>
              </a:ext>
            </a:extLst>
          </p:cNvPr>
          <p:cNvSpPr>
            <a:spLocks noGrp="1"/>
          </p:cNvSpPr>
          <p:nvPr>
            <p:ph type="title"/>
          </p:nvPr>
        </p:nvSpPr>
        <p:spPr>
          <a:xfrm>
            <a:off x="457200" y="434644"/>
            <a:ext cx="8229600" cy="857253"/>
          </a:xfrm>
        </p:spPr>
        <p:txBody>
          <a:bodyPr/>
          <a:lstStyle/>
          <a:p>
            <a:r>
              <a:rPr lang="en-US">
                <a:latin typeface="Arial"/>
                <a:cs typeface="Arial"/>
              </a:rPr>
              <a:t>AI Ethics and Grammarly</a:t>
            </a:r>
            <a:endParaRPr lang="en-US" err="1"/>
          </a:p>
        </p:txBody>
      </p:sp>
      <p:sp>
        <p:nvSpPr>
          <p:cNvPr id="3" name="Content Placeholder 2">
            <a:extLst>
              <a:ext uri="{FF2B5EF4-FFF2-40B4-BE49-F238E27FC236}">
                <a16:creationId xmlns:a16="http://schemas.microsoft.com/office/drawing/2014/main" id="{E2F5E81A-3117-69FE-694F-33EFA3E9554C}"/>
              </a:ext>
            </a:extLst>
          </p:cNvPr>
          <p:cNvSpPr>
            <a:spLocks noGrp="1"/>
          </p:cNvSpPr>
          <p:nvPr>
            <p:ph sz="quarter" idx="10"/>
          </p:nvPr>
        </p:nvSpPr>
        <p:spPr>
          <a:xfrm>
            <a:off x="457200" y="1885406"/>
            <a:ext cx="8229600" cy="1531504"/>
          </a:xfrm>
        </p:spPr>
        <p:txBody>
          <a:bodyPr vert="horz" lIns="91440" tIns="45720" rIns="91440" bIns="45720" rtlCol="0" anchor="t">
            <a:noAutofit/>
          </a:bodyPr>
          <a:lstStyle/>
          <a:p>
            <a:r>
              <a:rPr lang="en-US" sz="2000" err="1">
                <a:latin typeface="Arial"/>
                <a:cs typeface="Arial"/>
              </a:rPr>
              <a:t>GrammarlyGO</a:t>
            </a:r>
            <a:r>
              <a:rPr lang="en-US" sz="2000">
                <a:latin typeface="Arial"/>
                <a:cs typeface="Arial"/>
              </a:rPr>
              <a:t> is feature of the </a:t>
            </a:r>
            <a:r>
              <a:rPr lang="en-US" sz="2000" b="1">
                <a:solidFill>
                  <a:schemeClr val="tx2">
                    <a:lumMod val="20000"/>
                    <a:lumOff val="80000"/>
                  </a:schemeClr>
                </a:solidFill>
                <a:latin typeface="Arial"/>
                <a:cs typeface="Arial"/>
                <a:hlinkClick r:id="rId2">
                  <a:extLst>
                    <a:ext uri="{A12FA001-AC4F-418D-AE19-62706E023703}">
                      <ahyp:hlinkClr xmlns:ahyp="http://schemas.microsoft.com/office/drawing/2018/hyperlinkcolor" val="tx"/>
                    </a:ext>
                  </a:extLst>
                </a:hlinkClick>
              </a:rPr>
              <a:t>Grammarly</a:t>
            </a:r>
            <a:r>
              <a:rPr lang="en-US" sz="2000" b="1">
                <a:solidFill>
                  <a:schemeClr val="tx2">
                    <a:lumMod val="20000"/>
                    <a:lumOff val="80000"/>
                  </a:schemeClr>
                </a:solidFill>
                <a:latin typeface="Arial"/>
                <a:cs typeface="Arial"/>
              </a:rPr>
              <a:t> </a:t>
            </a:r>
            <a:r>
              <a:rPr lang="en-US" sz="2000">
                <a:latin typeface="Arial"/>
                <a:cs typeface="Arial"/>
              </a:rPr>
              <a:t>writing tool. It is a form of generative artificial intelligence. </a:t>
            </a:r>
            <a:r>
              <a:rPr lang="en-US" sz="2000" err="1">
                <a:latin typeface="Arial"/>
                <a:cs typeface="Arial"/>
              </a:rPr>
              <a:t>GrammarlyGO</a:t>
            </a:r>
            <a:r>
              <a:rPr lang="en-US" sz="2000">
                <a:latin typeface="Arial"/>
                <a:cs typeface="Arial"/>
              </a:rPr>
              <a:t> writes or re-writes your work for you and suggests ideas based on the prompts that you give it (e.g. summarize this, generate ideas for a blog post).</a:t>
            </a:r>
          </a:p>
        </p:txBody>
      </p:sp>
    </p:spTree>
    <p:extLst>
      <p:ext uri="{BB962C8B-B14F-4D97-AF65-F5344CB8AC3E}">
        <p14:creationId xmlns:p14="http://schemas.microsoft.com/office/powerpoint/2010/main" val="1194091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TA Accessib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TA PPT Instructions and Template 11-08-22" id="{1DD8F69D-3BE5-2E4A-ADE8-359BFABEDF91}" vid="{555AF6FE-7A58-9B47-84E1-A2718D1600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31EFAEB4635F44B02D12818C7C5E8E" ma:contentTypeVersion="3" ma:contentTypeDescription="Create a new document." ma:contentTypeScope="" ma:versionID="fbd76989a7c6a7e8dcb819703fe67632">
  <xsd:schema xmlns:xsd="http://www.w3.org/2001/XMLSchema" xmlns:xs="http://www.w3.org/2001/XMLSchema" xmlns:p="http://schemas.microsoft.com/office/2006/metadata/properties" xmlns:ns2="c1bca3df-4730-4367-a65e-d9c50c831633" targetNamespace="http://schemas.microsoft.com/office/2006/metadata/properties" ma:root="true" ma:fieldsID="5350344e237c6ab4f32476e521cbb251" ns2:_="">
    <xsd:import namespace="c1bca3df-4730-4367-a65e-d9c50c83163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ca3df-4730-4367-a65e-d9c50c831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9CAED-701D-44BF-B45E-0631AD0D07E6}">
  <ds:schemaRefs>
    <ds:schemaRef ds:uri="56169281-d10e-4687-8d86-e0ae9795bb4c"/>
    <ds:schemaRef ds:uri="d98033a5-711e-4d41-9a92-34dc22feb1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ED873B-0620-4F5E-B616-D7ED616B8AAF}">
  <ds:schemaRefs>
    <ds:schemaRef ds:uri="c1bca3df-4730-4367-a65e-d9c50c8316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87676A-099B-4B53-B66D-C60F83A71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579</Words>
  <Application>Microsoft Office PowerPoint</Application>
  <PresentationFormat>On-screen Show (16:9)</PresentationFormat>
  <Paragraphs>43</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Helvetica</vt:lpstr>
      <vt:lpstr>Wingdings</vt:lpstr>
      <vt:lpstr>UTA Accessible Template</vt:lpstr>
      <vt:lpstr>Class Discussion Activity: AI Ethics </vt:lpstr>
      <vt:lpstr>Case Study: Set Up</vt:lpstr>
      <vt:lpstr>Case Study</vt:lpstr>
      <vt:lpstr>Case Study: Discussion Questions</vt:lpstr>
      <vt:lpstr>Guiding Principles of GenAI</vt:lpstr>
      <vt:lpstr>Institutional GenAI Guidelines</vt:lpstr>
      <vt:lpstr>Referencing GenAI</vt:lpstr>
      <vt:lpstr>AI Ethics Terminology</vt:lpstr>
      <vt:lpstr>AI Ethics and Grammarly</vt:lpstr>
      <vt:lpstr>Discussion Board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Greenwood</dc:creator>
  <cp:lastModifiedBy>Greenwood, Amy</cp:lastModifiedBy>
  <cp:revision>5</cp:revision>
  <dcterms:created xsi:type="dcterms:W3CDTF">2024-10-13T23:42:14Z</dcterms:created>
  <dcterms:modified xsi:type="dcterms:W3CDTF">2025-10-28T22:29:31Z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0x0101000031EFAEB4635F44B02D12818C7C5E8E</vt:lpwstr>
  </property>
  <property fmtid="{D5CDD505-2E9C-101B-9397-08002B2CF9AE}" pid="3" name="ArticulateGUID">
    <vt:lpwstr>F699F033-981F-4CBA-831A-C9E91BADCE54</vt:lpwstr>
  </property>
  <property fmtid="{D5CDD505-2E9C-101B-9397-08002B2CF9AE}" pid="4" name="ArticulatePath">
    <vt:lpwstr>https://mavsuta-my.sharepoint.com/personal/axg3514_mavs_uta_edu/Documents/Desktop/Fall 2024/5301/Small Group Activity 4 Discussion Activity Design</vt:lpwstr>
  </property>
</Properties>
</file>